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79" r:id="rId3"/>
  </p:sldMasterIdLst>
  <p:notesMasterIdLst>
    <p:notesMasterId r:id="rId14"/>
  </p:notesMasterIdLst>
  <p:sldIdLst>
    <p:sldId id="256" r:id="rId4"/>
    <p:sldId id="261" r:id="rId5"/>
    <p:sldId id="258" r:id="rId6"/>
    <p:sldId id="262" r:id="rId7"/>
    <p:sldId id="263" r:id="rId8"/>
    <p:sldId id="264" r:id="rId9"/>
    <p:sldId id="265" r:id="rId10"/>
    <p:sldId id="266" r:id="rId11"/>
    <p:sldId id="280" r:id="rId12"/>
    <p:sldId id="279" r:id="rId13"/>
  </p:sldIdLst>
  <p:sldSz cx="12192000" cy="6858000"/>
  <p:notesSz cx="6858000" cy="9144000"/>
  <p:embeddedFontLst>
    <p:embeddedFont>
      <p:font typeface="Play" panose="020B0604020202020204" charset="0"/>
      <p:regular r:id="rId15"/>
      <p:bold r:id="rId16"/>
    </p:embeddedFont>
    <p:embeddedFont>
      <p:font typeface="Poppins" panose="00000500000000000000" pitchFamily="2" charset="0"/>
      <p:regular r:id="rId17"/>
      <p:bold r:id="rId18"/>
      <p:italic r:id="rId19"/>
      <p:boldItalic r:id="rId20"/>
    </p:embeddedFont>
    <p:embeddedFont>
      <p:font typeface="Poppins Medium" panose="00000600000000000000" pitchFamily="2"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jcAYCq8u1PYyBPMBhW+7dV93wz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2FBBFE-F68F-4838-BF67-66676A6893DF}">
  <a:tblStyle styleId="{C22FBBFE-F68F-4838-BF67-66676A6893DF}" styleName="Table_0">
    <a:wholeTbl>
      <a:tcTxStyle b="off" i="off">
        <a:font>
          <a:latin typeface="Aptos"/>
          <a:ea typeface="Aptos"/>
          <a:cs typeface="Apto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BEBE7"/>
          </a:solidFill>
        </a:fill>
      </a:tcStyle>
    </a:wholeTbl>
    <a:band1H>
      <a:tcTxStyle/>
      <a:tcStyle>
        <a:tcBdr/>
        <a:fill>
          <a:solidFill>
            <a:srgbClr val="F6D4CC"/>
          </a:solidFill>
        </a:fill>
      </a:tcStyle>
    </a:band1H>
    <a:band2H>
      <a:tcTxStyle/>
      <a:tcStyle>
        <a:tcBdr/>
      </a:tcStyle>
    </a:band2H>
    <a:band1V>
      <a:tcTxStyle/>
      <a:tcStyle>
        <a:tcBdr/>
        <a:fill>
          <a:solidFill>
            <a:srgbClr val="F6D4CC"/>
          </a:solidFill>
        </a:fill>
      </a:tcStyle>
    </a:band1V>
    <a:band2V>
      <a:tcTxStyle/>
      <a:tcStyle>
        <a:tcBdr/>
      </a:tcStyle>
    </a:band2V>
    <a:lastCol>
      <a:tcTxStyle b="on" i="off">
        <a:font>
          <a:latin typeface="Aptos"/>
          <a:ea typeface="Aptos"/>
          <a:cs typeface="Aptos"/>
        </a:font>
        <a:schemeClr val="lt1"/>
      </a:tcTxStyle>
      <a:tcStyle>
        <a:tcBdr/>
        <a:fill>
          <a:solidFill>
            <a:schemeClr val="accent2"/>
          </a:solidFill>
        </a:fill>
      </a:tcStyle>
    </a:lastCol>
    <a:firstCol>
      <a:tcTxStyle b="on" i="off">
        <a:font>
          <a:latin typeface="Aptos"/>
          <a:ea typeface="Aptos"/>
          <a:cs typeface="Aptos"/>
        </a:font>
        <a:schemeClr val="lt1"/>
      </a:tcTxStyle>
      <a:tcStyle>
        <a:tcBdr/>
        <a:fill>
          <a:solidFill>
            <a:schemeClr val="accent2"/>
          </a:solidFill>
        </a:fill>
      </a:tcStyle>
    </a:firstCol>
    <a:lastRow>
      <a:tcTxStyle b="on" i="off">
        <a:font>
          <a:latin typeface="Aptos"/>
          <a:ea typeface="Aptos"/>
          <a:cs typeface="Aptos"/>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Aptos"/>
          <a:ea typeface="Aptos"/>
          <a:cs typeface="Aptos"/>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726"/>
  </p:normalViewPr>
  <p:slideViewPr>
    <p:cSldViewPr snapToGrid="0">
      <p:cViewPr varScale="1">
        <p:scale>
          <a:sx n="89" d="100"/>
          <a:sy n="89" d="100"/>
        </p:scale>
        <p:origin x="32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1.fntdata"/><Relationship Id="rId10" Type="http://schemas.openxmlformats.org/officeDocument/2006/relationships/slide" Target="slides/slide7.xml"/><Relationship Id="rId19" Type="http://schemas.openxmlformats.org/officeDocument/2006/relationships/font" Target="fonts/font5.fntdata"/><Relationship Id="rId44"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10fd773917_0_324:notes"/>
          <p:cNvSpPr>
            <a:spLocks noGrp="1" noRot="1" noChangeAspect="1"/>
          </p:cNvSpPr>
          <p:nvPr>
            <p:ph type="sldImg" idx="2"/>
          </p:nvPr>
        </p:nvSpPr>
        <p:spPr>
          <a:xfrm>
            <a:off x="381833"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10fd773917_0_3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CCC6670E-D0ED-ECC2-1727-0E65F8F7DD85}"/>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0D1BBB7B-FB1E-3892-C6DD-1227CECF42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F6BCA4A3-238A-3800-046E-48A61FDE58C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173982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34AE041E-305A-FBE8-D7CE-3EB437F0A197}"/>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D43B018F-3FE6-697C-507A-972021B954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B537337B-6383-1FD0-5AE5-845A6901ED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283036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899BEC34-D5E9-19E2-B82A-319B17E9D475}"/>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FDDB4644-93A7-E42F-CF1C-E8E20D07FD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ACB104B3-1F17-2A73-9105-74F51FAC0E2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1266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CC9799B3-8698-4C34-B134-873AC03A3455}"/>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98FD791B-4E4D-5D03-FF57-556FD36085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EB4BE6E0-77EF-2CBE-59CB-44A195F374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525605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70FBED65-DEF1-72F3-301D-D397CB31CED0}"/>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A9EB579E-B234-F5E1-1CDD-03FF2D73E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7765BB32-F30D-565C-4503-B8A86FE06C0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89782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4A53E844-F446-F6CD-E71B-E3359CEDD8D0}"/>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13C1A01A-2375-FD2A-2700-44FD73AE40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19DEA2DE-CBE0-14A9-77ED-4D4F32E227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72957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drive.google.com/drive/folders/1r9f2zGHgj15X8MzPDboofdWS5anbXyZI?usp=drive_link" TargetMode="External"/><Relationship Id="rId2" Type="http://schemas.openxmlformats.org/officeDocument/2006/relationships/hyperlink" Target="https://drive.google.com/drive/folders/1ytBxVxWWsRY1Og_KtItxwQTwo5rjqsLB?usp=sharing"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5"/>
        <p:cNvGrpSpPr/>
        <p:nvPr/>
      </p:nvGrpSpPr>
      <p:grpSpPr>
        <a:xfrm>
          <a:off x="0" y="0"/>
          <a:ext cx="0" cy="0"/>
          <a:chOff x="0" y="0"/>
          <a:chExt cx="0" cy="0"/>
        </a:xfrm>
      </p:grpSpPr>
      <p:sp>
        <p:nvSpPr>
          <p:cNvPr id="16" name="Google Shape;16;p34"/>
          <p:cNvSpPr txBox="1">
            <a:spLocks noGrp="1"/>
          </p:cNvSpPr>
          <p:nvPr>
            <p:ph type="title"/>
          </p:nvPr>
        </p:nvSpPr>
        <p:spPr>
          <a:xfrm>
            <a:off x="415600" y="2867800"/>
            <a:ext cx="11360800" cy="1122400"/>
          </a:xfrm>
          <a:prstGeom prst="rect">
            <a:avLst/>
          </a:prstGeom>
          <a:noFill/>
          <a:ln>
            <a:noFill/>
          </a:ln>
        </p:spPr>
        <p:txBody>
          <a:bodyPr spcFirstLastPara="1" wrap="square" lIns="182850" tIns="182850" rIns="182850" bIns="182850" anchor="ctr" anchorCtr="0">
            <a:normAutofit/>
          </a:bodyPr>
          <a:lstStyle>
            <a:lvl1pPr lvl="0" algn="ctr">
              <a:lnSpc>
                <a:spcPct val="90000"/>
              </a:lnSpc>
              <a:spcBef>
                <a:spcPts val="0"/>
              </a:spcBef>
              <a:spcAft>
                <a:spcPts val="0"/>
              </a:spcAft>
              <a:buClr>
                <a:schemeClr val="dk1"/>
              </a:buClr>
              <a:buSzPts val="7200"/>
              <a:buFont typeface="Poppins"/>
              <a:buNone/>
              <a:defRPr sz="4800">
                <a:latin typeface="Poppins"/>
                <a:ea typeface="Poppins"/>
                <a:cs typeface="Poppins"/>
                <a:sym typeface="Poppins"/>
              </a:defRPr>
            </a:lvl1pPr>
            <a:lvl2pPr lvl="1" algn="ctr">
              <a:spcBef>
                <a:spcPts val="0"/>
              </a:spcBef>
              <a:spcAft>
                <a:spcPts val="0"/>
              </a:spcAft>
              <a:buSzPts val="7200"/>
              <a:buFont typeface="Poppins"/>
              <a:buNone/>
              <a:defRPr sz="4800">
                <a:latin typeface="Poppins"/>
                <a:ea typeface="Poppins"/>
                <a:cs typeface="Poppins"/>
                <a:sym typeface="Poppins"/>
              </a:defRPr>
            </a:lvl2pPr>
            <a:lvl3pPr lvl="2" algn="ctr">
              <a:spcBef>
                <a:spcPts val="0"/>
              </a:spcBef>
              <a:spcAft>
                <a:spcPts val="0"/>
              </a:spcAft>
              <a:buSzPts val="7200"/>
              <a:buFont typeface="Poppins"/>
              <a:buNone/>
              <a:defRPr sz="4800">
                <a:latin typeface="Poppins"/>
                <a:ea typeface="Poppins"/>
                <a:cs typeface="Poppins"/>
                <a:sym typeface="Poppins"/>
              </a:defRPr>
            </a:lvl3pPr>
            <a:lvl4pPr lvl="3" algn="ctr">
              <a:spcBef>
                <a:spcPts val="0"/>
              </a:spcBef>
              <a:spcAft>
                <a:spcPts val="0"/>
              </a:spcAft>
              <a:buSzPts val="7200"/>
              <a:buFont typeface="Poppins"/>
              <a:buNone/>
              <a:defRPr sz="4800">
                <a:latin typeface="Poppins"/>
                <a:ea typeface="Poppins"/>
                <a:cs typeface="Poppins"/>
                <a:sym typeface="Poppins"/>
              </a:defRPr>
            </a:lvl4pPr>
            <a:lvl5pPr lvl="4" algn="ctr">
              <a:spcBef>
                <a:spcPts val="0"/>
              </a:spcBef>
              <a:spcAft>
                <a:spcPts val="0"/>
              </a:spcAft>
              <a:buSzPts val="7200"/>
              <a:buFont typeface="Poppins"/>
              <a:buNone/>
              <a:defRPr sz="4800">
                <a:latin typeface="Poppins"/>
                <a:ea typeface="Poppins"/>
                <a:cs typeface="Poppins"/>
                <a:sym typeface="Poppins"/>
              </a:defRPr>
            </a:lvl5pPr>
            <a:lvl6pPr lvl="5" algn="ctr">
              <a:spcBef>
                <a:spcPts val="0"/>
              </a:spcBef>
              <a:spcAft>
                <a:spcPts val="0"/>
              </a:spcAft>
              <a:buSzPts val="7200"/>
              <a:buFont typeface="Poppins"/>
              <a:buNone/>
              <a:defRPr sz="4800">
                <a:latin typeface="Poppins"/>
                <a:ea typeface="Poppins"/>
                <a:cs typeface="Poppins"/>
                <a:sym typeface="Poppins"/>
              </a:defRPr>
            </a:lvl6pPr>
            <a:lvl7pPr lvl="6" algn="ctr">
              <a:spcBef>
                <a:spcPts val="0"/>
              </a:spcBef>
              <a:spcAft>
                <a:spcPts val="0"/>
              </a:spcAft>
              <a:buSzPts val="7200"/>
              <a:buFont typeface="Poppins"/>
              <a:buNone/>
              <a:defRPr sz="4800">
                <a:latin typeface="Poppins"/>
                <a:ea typeface="Poppins"/>
                <a:cs typeface="Poppins"/>
                <a:sym typeface="Poppins"/>
              </a:defRPr>
            </a:lvl7pPr>
            <a:lvl8pPr lvl="7" algn="ctr">
              <a:spcBef>
                <a:spcPts val="0"/>
              </a:spcBef>
              <a:spcAft>
                <a:spcPts val="0"/>
              </a:spcAft>
              <a:buSzPts val="7200"/>
              <a:buFont typeface="Poppins"/>
              <a:buNone/>
              <a:defRPr sz="4800">
                <a:latin typeface="Poppins"/>
                <a:ea typeface="Poppins"/>
                <a:cs typeface="Poppins"/>
                <a:sym typeface="Poppins"/>
              </a:defRPr>
            </a:lvl8pPr>
            <a:lvl9pPr lvl="8" algn="ctr">
              <a:spcBef>
                <a:spcPts val="0"/>
              </a:spcBef>
              <a:spcAft>
                <a:spcPts val="0"/>
              </a:spcAft>
              <a:buSzPts val="7200"/>
              <a:buFont typeface="Poppins"/>
              <a:buNone/>
              <a:defRPr sz="4800">
                <a:latin typeface="Poppins"/>
                <a:ea typeface="Poppins"/>
                <a:cs typeface="Poppins"/>
                <a:sym typeface="Poppins"/>
              </a:defRPr>
            </a:lvl9pPr>
          </a:lstStyle>
          <a:p>
            <a:endParaRPr/>
          </a:p>
        </p:txBody>
      </p:sp>
      <p:sp>
        <p:nvSpPr>
          <p:cNvPr id="17" name="Google Shape;17;p34"/>
          <p:cNvSpPr txBox="1">
            <a:spLocks noGrp="1"/>
          </p:cNvSpPr>
          <p:nvPr>
            <p:ph type="sldNum" idx="12"/>
          </p:nvPr>
        </p:nvSpPr>
        <p:spPr>
          <a:xfrm>
            <a:off x="11347411" y="6268423"/>
            <a:ext cx="731600" cy="524800"/>
          </a:xfrm>
          <a:prstGeom prst="rect">
            <a:avLst/>
          </a:prstGeom>
          <a:noFill/>
          <a:ln>
            <a:noFill/>
          </a:ln>
        </p:spPr>
        <p:txBody>
          <a:bodyPr spcFirstLastPara="1" wrap="square" lIns="182850" tIns="182850" rIns="182850" bIns="182850" anchor="ctr" anchorCtr="0">
            <a:normAutofit/>
          </a:bodyPr>
          <a:lstStyle>
            <a:lvl1pPr marL="0" marR="0" lvl="0"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45"/>
          <p:cNvSpPr>
            <a:spLocks noGrp="1"/>
          </p:cNvSpPr>
          <p:nvPr>
            <p:ph type="pic" idx="2"/>
          </p:nvPr>
        </p:nvSpPr>
        <p:spPr>
          <a:xfrm>
            <a:off x="5183188" y="987425"/>
            <a:ext cx="6172200" cy="4873625"/>
          </a:xfrm>
          <a:prstGeom prst="rect">
            <a:avLst/>
          </a:prstGeom>
          <a:noFill/>
          <a:ln>
            <a:noFill/>
          </a:ln>
        </p:spPr>
      </p:sp>
      <p:sp>
        <p:nvSpPr>
          <p:cNvPr id="80" name="Google Shape;80;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5"/>
        <p:cNvGrpSpPr/>
        <p:nvPr/>
      </p:nvGrpSpPr>
      <p:grpSpPr>
        <a:xfrm>
          <a:off x="0" y="0"/>
          <a:ext cx="0" cy="0"/>
          <a:chOff x="0" y="0"/>
          <a:chExt cx="0" cy="0"/>
        </a:xfrm>
      </p:grpSpPr>
      <p:sp>
        <p:nvSpPr>
          <p:cNvPr id="16" name="Google Shape;16;p26"/>
          <p:cNvSpPr txBox="1">
            <a:spLocks noGrp="1"/>
          </p:cNvSpPr>
          <p:nvPr>
            <p:ph type="title"/>
          </p:nvPr>
        </p:nvSpPr>
        <p:spPr>
          <a:xfrm>
            <a:off x="415600" y="2867859"/>
            <a:ext cx="11360800" cy="1122427"/>
          </a:xfrm>
          <a:prstGeom prst="rect">
            <a:avLst/>
          </a:prstGeom>
          <a:noFill/>
          <a:ln>
            <a:noFill/>
          </a:ln>
        </p:spPr>
        <p:txBody>
          <a:bodyPr spcFirstLastPara="1" wrap="square" lIns="274300" tIns="274300" rIns="274300" bIns="274300" anchor="ctr" anchorCtr="0">
            <a:normAutofit/>
          </a:bodyPr>
          <a:lstStyle>
            <a:lvl1pPr lvl="0" algn="ctr">
              <a:lnSpc>
                <a:spcPct val="90000"/>
              </a:lnSpc>
              <a:spcBef>
                <a:spcPts val="0"/>
              </a:spcBef>
              <a:spcAft>
                <a:spcPts val="0"/>
              </a:spcAft>
              <a:buClr>
                <a:schemeClr val="dk1"/>
              </a:buClr>
              <a:buSzPts val="10800"/>
              <a:buFont typeface="Poppins"/>
              <a:buNone/>
              <a:defRPr sz="4800">
                <a:latin typeface="Poppins"/>
                <a:ea typeface="Poppins"/>
                <a:cs typeface="Poppins"/>
                <a:sym typeface="Poppins"/>
              </a:defRPr>
            </a:lvl1pPr>
            <a:lvl2pPr lvl="1" algn="ctr">
              <a:spcBef>
                <a:spcPts val="0"/>
              </a:spcBef>
              <a:spcAft>
                <a:spcPts val="0"/>
              </a:spcAft>
              <a:buSzPts val="10800"/>
              <a:buFont typeface="Poppins"/>
              <a:buNone/>
              <a:defRPr sz="4800">
                <a:latin typeface="Poppins"/>
                <a:ea typeface="Poppins"/>
                <a:cs typeface="Poppins"/>
                <a:sym typeface="Poppins"/>
              </a:defRPr>
            </a:lvl2pPr>
            <a:lvl3pPr lvl="2" algn="ctr">
              <a:spcBef>
                <a:spcPts val="0"/>
              </a:spcBef>
              <a:spcAft>
                <a:spcPts val="0"/>
              </a:spcAft>
              <a:buSzPts val="10800"/>
              <a:buFont typeface="Poppins"/>
              <a:buNone/>
              <a:defRPr sz="4800">
                <a:latin typeface="Poppins"/>
                <a:ea typeface="Poppins"/>
                <a:cs typeface="Poppins"/>
                <a:sym typeface="Poppins"/>
              </a:defRPr>
            </a:lvl3pPr>
            <a:lvl4pPr lvl="3" algn="ctr">
              <a:spcBef>
                <a:spcPts val="0"/>
              </a:spcBef>
              <a:spcAft>
                <a:spcPts val="0"/>
              </a:spcAft>
              <a:buSzPts val="10800"/>
              <a:buFont typeface="Poppins"/>
              <a:buNone/>
              <a:defRPr sz="4800">
                <a:latin typeface="Poppins"/>
                <a:ea typeface="Poppins"/>
                <a:cs typeface="Poppins"/>
                <a:sym typeface="Poppins"/>
              </a:defRPr>
            </a:lvl4pPr>
            <a:lvl5pPr lvl="4" algn="ctr">
              <a:spcBef>
                <a:spcPts val="0"/>
              </a:spcBef>
              <a:spcAft>
                <a:spcPts val="0"/>
              </a:spcAft>
              <a:buSzPts val="10800"/>
              <a:buFont typeface="Poppins"/>
              <a:buNone/>
              <a:defRPr sz="4800">
                <a:latin typeface="Poppins"/>
                <a:ea typeface="Poppins"/>
                <a:cs typeface="Poppins"/>
                <a:sym typeface="Poppins"/>
              </a:defRPr>
            </a:lvl5pPr>
            <a:lvl6pPr lvl="5" algn="ctr">
              <a:spcBef>
                <a:spcPts val="0"/>
              </a:spcBef>
              <a:spcAft>
                <a:spcPts val="0"/>
              </a:spcAft>
              <a:buSzPts val="10800"/>
              <a:buFont typeface="Poppins"/>
              <a:buNone/>
              <a:defRPr sz="4800">
                <a:latin typeface="Poppins"/>
                <a:ea typeface="Poppins"/>
                <a:cs typeface="Poppins"/>
                <a:sym typeface="Poppins"/>
              </a:defRPr>
            </a:lvl6pPr>
            <a:lvl7pPr lvl="6" algn="ctr">
              <a:spcBef>
                <a:spcPts val="0"/>
              </a:spcBef>
              <a:spcAft>
                <a:spcPts val="0"/>
              </a:spcAft>
              <a:buSzPts val="10800"/>
              <a:buFont typeface="Poppins"/>
              <a:buNone/>
              <a:defRPr sz="4800">
                <a:latin typeface="Poppins"/>
                <a:ea typeface="Poppins"/>
                <a:cs typeface="Poppins"/>
                <a:sym typeface="Poppins"/>
              </a:defRPr>
            </a:lvl7pPr>
            <a:lvl8pPr lvl="7" algn="ctr">
              <a:spcBef>
                <a:spcPts val="0"/>
              </a:spcBef>
              <a:spcAft>
                <a:spcPts val="0"/>
              </a:spcAft>
              <a:buSzPts val="10800"/>
              <a:buFont typeface="Poppins"/>
              <a:buNone/>
              <a:defRPr sz="4800">
                <a:latin typeface="Poppins"/>
                <a:ea typeface="Poppins"/>
                <a:cs typeface="Poppins"/>
                <a:sym typeface="Poppins"/>
              </a:defRPr>
            </a:lvl8pPr>
            <a:lvl9pPr lvl="8" algn="ctr">
              <a:spcBef>
                <a:spcPts val="0"/>
              </a:spcBef>
              <a:spcAft>
                <a:spcPts val="0"/>
              </a:spcAft>
              <a:buSzPts val="10800"/>
              <a:buFont typeface="Poppins"/>
              <a:buNone/>
              <a:defRPr sz="4800">
                <a:latin typeface="Poppins"/>
                <a:ea typeface="Poppins"/>
                <a:cs typeface="Poppins"/>
                <a:sym typeface="Poppins"/>
              </a:defRPr>
            </a:lvl9pPr>
          </a:lstStyle>
          <a:p>
            <a:endParaRPr/>
          </a:p>
        </p:txBody>
      </p:sp>
      <p:sp>
        <p:nvSpPr>
          <p:cNvPr id="17" name="Google Shape;17;p26"/>
          <p:cNvSpPr txBox="1">
            <a:spLocks noGrp="1"/>
          </p:cNvSpPr>
          <p:nvPr>
            <p:ph type="sldNum" idx="12"/>
          </p:nvPr>
        </p:nvSpPr>
        <p:spPr>
          <a:xfrm>
            <a:off x="11347411" y="6268552"/>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38963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TWO_COLUMNS_1">
  <p:cSld name="TITLE_AND_TWO_COLUMNS_1">
    <p:spTree>
      <p:nvGrpSpPr>
        <p:cNvPr id="1" name="Shape 18"/>
        <p:cNvGrpSpPr/>
        <p:nvPr/>
      </p:nvGrpSpPr>
      <p:grpSpPr>
        <a:xfrm>
          <a:off x="0" y="0"/>
          <a:ext cx="0" cy="0"/>
          <a:chOff x="0" y="0"/>
          <a:chExt cx="0" cy="0"/>
        </a:xfrm>
      </p:grpSpPr>
      <p:sp>
        <p:nvSpPr>
          <p:cNvPr id="19" name="Google Shape;19;p27"/>
          <p:cNvSpPr txBox="1">
            <a:spLocks noGrp="1"/>
          </p:cNvSpPr>
          <p:nvPr>
            <p:ph type="title"/>
          </p:nvPr>
        </p:nvSpPr>
        <p:spPr>
          <a:xfrm>
            <a:off x="415600" y="593379"/>
            <a:ext cx="11360800" cy="763682"/>
          </a:xfrm>
          <a:prstGeom prst="rect">
            <a:avLst/>
          </a:prstGeom>
          <a:noFill/>
          <a:ln>
            <a:noFill/>
          </a:ln>
        </p:spPr>
        <p:txBody>
          <a:bodyPr spcFirstLastPara="1" wrap="square" lIns="274300" tIns="274300" rIns="274300" bIns="274300" anchor="t" anchorCtr="0">
            <a:normAutofit/>
          </a:bodyPr>
          <a:lstStyle>
            <a:lvl1pPr lvl="0" algn="l">
              <a:lnSpc>
                <a:spcPct val="90000"/>
              </a:lnSpc>
              <a:spcBef>
                <a:spcPts val="0"/>
              </a:spcBef>
              <a:spcAft>
                <a:spcPts val="0"/>
              </a:spcAft>
              <a:buClr>
                <a:schemeClr val="dk1"/>
              </a:buClr>
              <a:buSzPts val="15000"/>
              <a:buFont typeface="Play"/>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a:endParaRPr/>
          </a:p>
        </p:txBody>
      </p:sp>
      <p:sp>
        <p:nvSpPr>
          <p:cNvPr id="20" name="Google Shape;20;p27"/>
          <p:cNvSpPr txBox="1">
            <a:spLocks noGrp="1"/>
          </p:cNvSpPr>
          <p:nvPr>
            <p:ph type="body" idx="1"/>
          </p:nvPr>
        </p:nvSpPr>
        <p:spPr>
          <a:xfrm>
            <a:off x="415600" y="1536665"/>
            <a:ext cx="5333200" cy="4555297"/>
          </a:xfrm>
          <a:prstGeom prst="rect">
            <a:avLst/>
          </a:prstGeom>
          <a:noFill/>
          <a:ln>
            <a:noFill/>
          </a:ln>
        </p:spPr>
        <p:txBody>
          <a:bodyPr spcFirstLastPara="1" wrap="square" lIns="274300" tIns="274300" rIns="274300" bIns="274300" anchor="t" anchorCtr="0">
            <a:normAutofit/>
          </a:bodyPr>
          <a:lstStyle>
            <a:lvl1pPr marL="304770" lvl="0" indent="-330167" algn="l">
              <a:lnSpc>
                <a:spcPct val="90000"/>
              </a:lnSpc>
              <a:spcBef>
                <a:spcPts val="0"/>
              </a:spcBef>
              <a:spcAft>
                <a:spcPts val="0"/>
              </a:spcAft>
              <a:buClr>
                <a:schemeClr val="dk1"/>
              </a:buClr>
              <a:buSzPts val="4200"/>
              <a:buChar char="●"/>
              <a:defRPr sz="1866"/>
            </a:lvl1pPr>
            <a:lvl2pPr marL="609539" lvl="1" indent="-304770" algn="l">
              <a:lnSpc>
                <a:spcPct val="90000"/>
              </a:lnSpc>
              <a:spcBef>
                <a:spcPts val="0"/>
              </a:spcBef>
              <a:spcAft>
                <a:spcPts val="0"/>
              </a:spcAft>
              <a:buClr>
                <a:schemeClr val="dk1"/>
              </a:buClr>
              <a:buSzPts val="3600"/>
              <a:buChar char="○"/>
              <a:defRPr sz="1600"/>
            </a:lvl2pPr>
            <a:lvl3pPr marL="914309" lvl="2" indent="-304770" algn="l">
              <a:lnSpc>
                <a:spcPct val="90000"/>
              </a:lnSpc>
              <a:spcBef>
                <a:spcPts val="0"/>
              </a:spcBef>
              <a:spcAft>
                <a:spcPts val="0"/>
              </a:spcAft>
              <a:buClr>
                <a:schemeClr val="dk1"/>
              </a:buClr>
              <a:buSzPts val="3600"/>
              <a:buChar char="■"/>
              <a:defRPr sz="1600"/>
            </a:lvl3pPr>
            <a:lvl4pPr marL="1219078" lvl="3" indent="-304770" algn="l">
              <a:lnSpc>
                <a:spcPct val="90000"/>
              </a:lnSpc>
              <a:spcBef>
                <a:spcPts val="0"/>
              </a:spcBef>
              <a:spcAft>
                <a:spcPts val="0"/>
              </a:spcAft>
              <a:buClr>
                <a:schemeClr val="dk1"/>
              </a:buClr>
              <a:buSzPts val="3600"/>
              <a:buChar char="●"/>
              <a:defRPr sz="1600"/>
            </a:lvl4pPr>
            <a:lvl5pPr marL="1523848" lvl="4" indent="-304770" algn="l">
              <a:lnSpc>
                <a:spcPct val="90000"/>
              </a:lnSpc>
              <a:spcBef>
                <a:spcPts val="0"/>
              </a:spcBef>
              <a:spcAft>
                <a:spcPts val="0"/>
              </a:spcAft>
              <a:buClr>
                <a:schemeClr val="dk1"/>
              </a:buClr>
              <a:buSzPts val="3600"/>
              <a:buChar char="○"/>
              <a:defRPr sz="1600"/>
            </a:lvl5pPr>
            <a:lvl6pPr marL="1828617" lvl="5" indent="-304770" algn="l">
              <a:lnSpc>
                <a:spcPct val="90000"/>
              </a:lnSpc>
              <a:spcBef>
                <a:spcPts val="0"/>
              </a:spcBef>
              <a:spcAft>
                <a:spcPts val="0"/>
              </a:spcAft>
              <a:buClr>
                <a:schemeClr val="dk1"/>
              </a:buClr>
              <a:buSzPts val="3600"/>
              <a:buChar char="■"/>
              <a:defRPr sz="1600"/>
            </a:lvl6pPr>
            <a:lvl7pPr marL="2133387" lvl="6" indent="-304770" algn="l">
              <a:lnSpc>
                <a:spcPct val="90000"/>
              </a:lnSpc>
              <a:spcBef>
                <a:spcPts val="0"/>
              </a:spcBef>
              <a:spcAft>
                <a:spcPts val="0"/>
              </a:spcAft>
              <a:buClr>
                <a:schemeClr val="dk1"/>
              </a:buClr>
              <a:buSzPts val="3600"/>
              <a:buChar char="●"/>
              <a:defRPr sz="1600"/>
            </a:lvl7pPr>
            <a:lvl8pPr marL="2438156" lvl="7" indent="-304770" algn="l">
              <a:lnSpc>
                <a:spcPct val="90000"/>
              </a:lnSpc>
              <a:spcBef>
                <a:spcPts val="0"/>
              </a:spcBef>
              <a:spcAft>
                <a:spcPts val="0"/>
              </a:spcAft>
              <a:buClr>
                <a:schemeClr val="dk1"/>
              </a:buClr>
              <a:buSzPts val="3600"/>
              <a:buChar char="○"/>
              <a:defRPr sz="1600"/>
            </a:lvl8pPr>
            <a:lvl9pPr marL="2742926" lvl="8" indent="-304770" algn="l">
              <a:lnSpc>
                <a:spcPct val="90000"/>
              </a:lnSpc>
              <a:spcBef>
                <a:spcPts val="0"/>
              </a:spcBef>
              <a:spcAft>
                <a:spcPts val="0"/>
              </a:spcAft>
              <a:buClr>
                <a:schemeClr val="dk1"/>
              </a:buClr>
              <a:buSzPts val="3600"/>
              <a:buChar char="■"/>
              <a:defRPr sz="1600"/>
            </a:lvl9pPr>
          </a:lstStyle>
          <a:p>
            <a:endParaRPr/>
          </a:p>
        </p:txBody>
      </p:sp>
      <p:sp>
        <p:nvSpPr>
          <p:cNvPr id="21" name="Google Shape;21;p27"/>
          <p:cNvSpPr txBox="1">
            <a:spLocks noGrp="1"/>
          </p:cNvSpPr>
          <p:nvPr>
            <p:ph type="body" idx="2"/>
          </p:nvPr>
        </p:nvSpPr>
        <p:spPr>
          <a:xfrm>
            <a:off x="6443200" y="1536665"/>
            <a:ext cx="5333200" cy="4555297"/>
          </a:xfrm>
          <a:prstGeom prst="rect">
            <a:avLst/>
          </a:prstGeom>
          <a:noFill/>
          <a:ln>
            <a:noFill/>
          </a:ln>
        </p:spPr>
        <p:txBody>
          <a:bodyPr spcFirstLastPara="1" wrap="square" lIns="274300" tIns="274300" rIns="274300" bIns="274300" anchor="t" anchorCtr="0">
            <a:normAutofit/>
          </a:bodyPr>
          <a:lstStyle>
            <a:lvl1pPr marL="304770" lvl="0" indent="-330167" algn="l">
              <a:lnSpc>
                <a:spcPct val="90000"/>
              </a:lnSpc>
              <a:spcBef>
                <a:spcPts val="0"/>
              </a:spcBef>
              <a:spcAft>
                <a:spcPts val="0"/>
              </a:spcAft>
              <a:buClr>
                <a:schemeClr val="dk1"/>
              </a:buClr>
              <a:buSzPts val="4200"/>
              <a:buChar char="●"/>
              <a:defRPr sz="1866"/>
            </a:lvl1pPr>
            <a:lvl2pPr marL="609539" lvl="1" indent="-304770" algn="l">
              <a:lnSpc>
                <a:spcPct val="90000"/>
              </a:lnSpc>
              <a:spcBef>
                <a:spcPts val="0"/>
              </a:spcBef>
              <a:spcAft>
                <a:spcPts val="0"/>
              </a:spcAft>
              <a:buClr>
                <a:schemeClr val="dk1"/>
              </a:buClr>
              <a:buSzPts val="3600"/>
              <a:buChar char="○"/>
              <a:defRPr sz="1600"/>
            </a:lvl2pPr>
            <a:lvl3pPr marL="914309" lvl="2" indent="-304770" algn="l">
              <a:lnSpc>
                <a:spcPct val="90000"/>
              </a:lnSpc>
              <a:spcBef>
                <a:spcPts val="0"/>
              </a:spcBef>
              <a:spcAft>
                <a:spcPts val="0"/>
              </a:spcAft>
              <a:buClr>
                <a:schemeClr val="dk1"/>
              </a:buClr>
              <a:buSzPts val="3600"/>
              <a:buChar char="■"/>
              <a:defRPr sz="1600"/>
            </a:lvl3pPr>
            <a:lvl4pPr marL="1219078" lvl="3" indent="-304770" algn="l">
              <a:lnSpc>
                <a:spcPct val="90000"/>
              </a:lnSpc>
              <a:spcBef>
                <a:spcPts val="0"/>
              </a:spcBef>
              <a:spcAft>
                <a:spcPts val="0"/>
              </a:spcAft>
              <a:buClr>
                <a:schemeClr val="dk1"/>
              </a:buClr>
              <a:buSzPts val="3600"/>
              <a:buChar char="●"/>
              <a:defRPr sz="1600"/>
            </a:lvl4pPr>
            <a:lvl5pPr marL="1523848" lvl="4" indent="-304770" algn="l">
              <a:lnSpc>
                <a:spcPct val="90000"/>
              </a:lnSpc>
              <a:spcBef>
                <a:spcPts val="0"/>
              </a:spcBef>
              <a:spcAft>
                <a:spcPts val="0"/>
              </a:spcAft>
              <a:buClr>
                <a:schemeClr val="dk1"/>
              </a:buClr>
              <a:buSzPts val="3600"/>
              <a:buChar char="○"/>
              <a:defRPr sz="1600"/>
            </a:lvl5pPr>
            <a:lvl6pPr marL="1828617" lvl="5" indent="-304770" algn="l">
              <a:lnSpc>
                <a:spcPct val="90000"/>
              </a:lnSpc>
              <a:spcBef>
                <a:spcPts val="0"/>
              </a:spcBef>
              <a:spcAft>
                <a:spcPts val="0"/>
              </a:spcAft>
              <a:buClr>
                <a:schemeClr val="dk1"/>
              </a:buClr>
              <a:buSzPts val="3600"/>
              <a:buChar char="■"/>
              <a:defRPr sz="1600"/>
            </a:lvl6pPr>
            <a:lvl7pPr marL="2133387" lvl="6" indent="-304770" algn="l">
              <a:lnSpc>
                <a:spcPct val="90000"/>
              </a:lnSpc>
              <a:spcBef>
                <a:spcPts val="0"/>
              </a:spcBef>
              <a:spcAft>
                <a:spcPts val="0"/>
              </a:spcAft>
              <a:buClr>
                <a:schemeClr val="dk1"/>
              </a:buClr>
              <a:buSzPts val="3600"/>
              <a:buChar char="●"/>
              <a:defRPr sz="1600"/>
            </a:lvl7pPr>
            <a:lvl8pPr marL="2438156" lvl="7" indent="-304770" algn="l">
              <a:lnSpc>
                <a:spcPct val="90000"/>
              </a:lnSpc>
              <a:spcBef>
                <a:spcPts val="0"/>
              </a:spcBef>
              <a:spcAft>
                <a:spcPts val="0"/>
              </a:spcAft>
              <a:buClr>
                <a:schemeClr val="dk1"/>
              </a:buClr>
              <a:buSzPts val="3600"/>
              <a:buChar char="○"/>
              <a:defRPr sz="1600"/>
            </a:lvl8pPr>
            <a:lvl9pPr marL="2742926" lvl="8" indent="-304770" algn="l">
              <a:lnSpc>
                <a:spcPct val="90000"/>
              </a:lnSpc>
              <a:spcBef>
                <a:spcPts val="0"/>
              </a:spcBef>
              <a:spcAft>
                <a:spcPts val="0"/>
              </a:spcAft>
              <a:buClr>
                <a:schemeClr val="dk1"/>
              </a:buClr>
              <a:buSzPts val="3600"/>
              <a:buChar char="■"/>
              <a:defRPr sz="1600"/>
            </a:lvl9pPr>
          </a:lstStyle>
          <a:p>
            <a:endParaRPr/>
          </a:p>
        </p:txBody>
      </p:sp>
      <p:sp>
        <p:nvSpPr>
          <p:cNvPr id="22" name="Google Shape;22;p27"/>
          <p:cNvSpPr txBox="1">
            <a:spLocks noGrp="1"/>
          </p:cNvSpPr>
          <p:nvPr>
            <p:ph type="sldNum" idx="12"/>
          </p:nvPr>
        </p:nvSpPr>
        <p:spPr>
          <a:xfrm>
            <a:off x="11347411" y="6268552"/>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66677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23"/>
        <p:cNvGrpSpPr/>
        <p:nvPr/>
      </p:nvGrpSpPr>
      <p:grpSpPr>
        <a:xfrm>
          <a:off x="0" y="0"/>
          <a:ext cx="0" cy="0"/>
          <a:chOff x="0" y="0"/>
          <a:chExt cx="0" cy="0"/>
        </a:xfrm>
      </p:grpSpPr>
      <p:sp>
        <p:nvSpPr>
          <p:cNvPr id="24" name="Google Shape;24;p28"/>
          <p:cNvSpPr txBox="1">
            <a:spLocks noGrp="1"/>
          </p:cNvSpPr>
          <p:nvPr>
            <p:ph type="title"/>
          </p:nvPr>
        </p:nvSpPr>
        <p:spPr>
          <a:xfrm>
            <a:off x="415600" y="593379"/>
            <a:ext cx="11360800" cy="763682"/>
          </a:xfrm>
          <a:prstGeom prst="rect">
            <a:avLst/>
          </a:prstGeom>
          <a:noFill/>
          <a:ln>
            <a:noFill/>
          </a:ln>
        </p:spPr>
        <p:txBody>
          <a:bodyPr spcFirstLastPara="1" wrap="square" lIns="274300" tIns="274300" rIns="274300" bIns="274300" anchor="t" anchorCtr="0">
            <a:normAutofit/>
          </a:bodyPr>
          <a:lstStyle>
            <a:lvl1pPr lvl="0" algn="l">
              <a:lnSpc>
                <a:spcPct val="90000"/>
              </a:lnSpc>
              <a:spcBef>
                <a:spcPts val="0"/>
              </a:spcBef>
              <a:spcAft>
                <a:spcPts val="0"/>
              </a:spcAft>
              <a:buClr>
                <a:schemeClr val="dk1"/>
              </a:buClr>
              <a:buSzPts val="15000"/>
              <a:buFont typeface="Play"/>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a:endParaRPr/>
          </a:p>
        </p:txBody>
      </p:sp>
      <p:sp>
        <p:nvSpPr>
          <p:cNvPr id="25" name="Google Shape;25;p28"/>
          <p:cNvSpPr txBox="1">
            <a:spLocks noGrp="1"/>
          </p:cNvSpPr>
          <p:nvPr>
            <p:ph type="body" idx="1"/>
          </p:nvPr>
        </p:nvSpPr>
        <p:spPr>
          <a:xfrm>
            <a:off x="415600" y="1536665"/>
            <a:ext cx="11360800" cy="4555297"/>
          </a:xfrm>
          <a:prstGeom prst="rect">
            <a:avLst/>
          </a:prstGeom>
          <a:noFill/>
          <a:ln>
            <a:noFill/>
          </a:ln>
        </p:spPr>
        <p:txBody>
          <a:bodyPr spcFirstLastPara="1" wrap="square" lIns="274300" tIns="274300" rIns="274300" bIns="274300" anchor="t" anchorCtr="0">
            <a:normAutofit/>
          </a:bodyPr>
          <a:lstStyle>
            <a:lvl1pPr marL="304770" lvl="0" indent="-380962" algn="l">
              <a:lnSpc>
                <a:spcPct val="90000"/>
              </a:lnSpc>
              <a:spcBef>
                <a:spcPts val="0"/>
              </a:spcBef>
              <a:spcAft>
                <a:spcPts val="0"/>
              </a:spcAft>
              <a:buClr>
                <a:schemeClr val="dk1"/>
              </a:buClr>
              <a:buSzPts val="5400"/>
              <a:buChar char="●"/>
              <a:defRPr/>
            </a:lvl1pPr>
            <a:lvl2pPr marL="609539" lvl="1" indent="-330167" algn="l">
              <a:lnSpc>
                <a:spcPct val="90000"/>
              </a:lnSpc>
              <a:spcBef>
                <a:spcPts val="0"/>
              </a:spcBef>
              <a:spcAft>
                <a:spcPts val="0"/>
              </a:spcAft>
              <a:buClr>
                <a:schemeClr val="dk1"/>
              </a:buClr>
              <a:buSzPts val="4200"/>
              <a:buChar char="○"/>
              <a:defRPr/>
            </a:lvl2pPr>
            <a:lvl3pPr marL="914309" lvl="2" indent="-330167" algn="l">
              <a:lnSpc>
                <a:spcPct val="90000"/>
              </a:lnSpc>
              <a:spcBef>
                <a:spcPts val="0"/>
              </a:spcBef>
              <a:spcAft>
                <a:spcPts val="0"/>
              </a:spcAft>
              <a:buClr>
                <a:schemeClr val="dk1"/>
              </a:buClr>
              <a:buSzPts val="4200"/>
              <a:buChar char="■"/>
              <a:defRPr/>
            </a:lvl3pPr>
            <a:lvl4pPr marL="1219078" lvl="3" indent="-330167" algn="l">
              <a:lnSpc>
                <a:spcPct val="90000"/>
              </a:lnSpc>
              <a:spcBef>
                <a:spcPts val="0"/>
              </a:spcBef>
              <a:spcAft>
                <a:spcPts val="0"/>
              </a:spcAft>
              <a:buClr>
                <a:schemeClr val="dk1"/>
              </a:buClr>
              <a:buSzPts val="4200"/>
              <a:buChar char="●"/>
              <a:defRPr/>
            </a:lvl4pPr>
            <a:lvl5pPr marL="1523848" lvl="4" indent="-330167" algn="l">
              <a:lnSpc>
                <a:spcPct val="90000"/>
              </a:lnSpc>
              <a:spcBef>
                <a:spcPts val="0"/>
              </a:spcBef>
              <a:spcAft>
                <a:spcPts val="0"/>
              </a:spcAft>
              <a:buClr>
                <a:schemeClr val="dk1"/>
              </a:buClr>
              <a:buSzPts val="4200"/>
              <a:buChar char="○"/>
              <a:defRPr/>
            </a:lvl5pPr>
            <a:lvl6pPr marL="1828617" lvl="5" indent="-330167" algn="l">
              <a:lnSpc>
                <a:spcPct val="90000"/>
              </a:lnSpc>
              <a:spcBef>
                <a:spcPts val="0"/>
              </a:spcBef>
              <a:spcAft>
                <a:spcPts val="0"/>
              </a:spcAft>
              <a:buClr>
                <a:schemeClr val="dk1"/>
              </a:buClr>
              <a:buSzPts val="4200"/>
              <a:buChar char="■"/>
              <a:defRPr/>
            </a:lvl6pPr>
            <a:lvl7pPr marL="2133387" lvl="6" indent="-330167" algn="l">
              <a:lnSpc>
                <a:spcPct val="90000"/>
              </a:lnSpc>
              <a:spcBef>
                <a:spcPts val="0"/>
              </a:spcBef>
              <a:spcAft>
                <a:spcPts val="0"/>
              </a:spcAft>
              <a:buClr>
                <a:schemeClr val="dk1"/>
              </a:buClr>
              <a:buSzPts val="4200"/>
              <a:buChar char="●"/>
              <a:defRPr/>
            </a:lvl7pPr>
            <a:lvl8pPr marL="2438156" lvl="7" indent="-330167" algn="l">
              <a:lnSpc>
                <a:spcPct val="90000"/>
              </a:lnSpc>
              <a:spcBef>
                <a:spcPts val="0"/>
              </a:spcBef>
              <a:spcAft>
                <a:spcPts val="0"/>
              </a:spcAft>
              <a:buClr>
                <a:schemeClr val="dk1"/>
              </a:buClr>
              <a:buSzPts val="4200"/>
              <a:buChar char="○"/>
              <a:defRPr/>
            </a:lvl8pPr>
            <a:lvl9pPr marL="2742926" lvl="8" indent="-330167" algn="l">
              <a:lnSpc>
                <a:spcPct val="90000"/>
              </a:lnSpc>
              <a:spcBef>
                <a:spcPts val="0"/>
              </a:spcBef>
              <a:spcAft>
                <a:spcPts val="0"/>
              </a:spcAft>
              <a:buClr>
                <a:schemeClr val="dk1"/>
              </a:buClr>
              <a:buSzPts val="4200"/>
              <a:buChar char="■"/>
              <a:defRPr/>
            </a:lvl9pPr>
          </a:lstStyle>
          <a:p>
            <a:endParaRPr/>
          </a:p>
        </p:txBody>
      </p:sp>
      <p:sp>
        <p:nvSpPr>
          <p:cNvPr id="26" name="Google Shape;26;p28"/>
          <p:cNvSpPr txBox="1">
            <a:spLocks noGrp="1"/>
          </p:cNvSpPr>
          <p:nvPr>
            <p:ph type="sldNum" idx="12"/>
          </p:nvPr>
        </p:nvSpPr>
        <p:spPr>
          <a:xfrm>
            <a:off x="11347411" y="6268552"/>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28291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7"/>
        <p:cNvGrpSpPr/>
        <p:nvPr/>
      </p:nvGrpSpPr>
      <p:grpSpPr>
        <a:xfrm>
          <a:off x="0" y="0"/>
          <a:ext cx="0" cy="0"/>
          <a:chOff x="0" y="0"/>
          <a:chExt cx="0" cy="0"/>
        </a:xfrm>
      </p:grpSpPr>
      <p:sp>
        <p:nvSpPr>
          <p:cNvPr id="28" name="Google Shape;28;p29"/>
          <p:cNvSpPr txBox="1">
            <a:spLocks noGrp="1"/>
          </p:cNvSpPr>
          <p:nvPr>
            <p:ph type="ctrTitle"/>
          </p:nvPr>
        </p:nvSpPr>
        <p:spPr>
          <a:xfrm>
            <a:off x="1524000" y="1122386"/>
            <a:ext cx="9144000" cy="2387631"/>
          </a:xfrm>
          <a:prstGeom prst="rect">
            <a:avLst/>
          </a:prstGeom>
          <a:noFill/>
          <a:ln>
            <a:noFill/>
          </a:ln>
        </p:spPr>
        <p:txBody>
          <a:bodyPr spcFirstLastPara="1" wrap="square" lIns="137150" tIns="68550" rIns="137150" bIns="68550" anchor="b" anchorCtr="0">
            <a:normAutofit/>
          </a:bodyPr>
          <a:lstStyle>
            <a:lvl1pPr lvl="0" algn="ctr">
              <a:lnSpc>
                <a:spcPct val="90000"/>
              </a:lnSpc>
              <a:spcBef>
                <a:spcPts val="0"/>
              </a:spcBef>
              <a:spcAft>
                <a:spcPts val="0"/>
              </a:spcAft>
              <a:buClr>
                <a:schemeClr val="dk1"/>
              </a:buClr>
              <a:buSzPts val="9000"/>
              <a:buFont typeface="Play"/>
              <a:buNone/>
              <a:defRPr sz="5999"/>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29" name="Google Shape;29;p29"/>
          <p:cNvSpPr txBox="1">
            <a:spLocks noGrp="1"/>
          </p:cNvSpPr>
          <p:nvPr>
            <p:ph type="subTitle" idx="1"/>
          </p:nvPr>
        </p:nvSpPr>
        <p:spPr>
          <a:xfrm>
            <a:off x="1524000" y="3602112"/>
            <a:ext cx="9144000" cy="1655744"/>
          </a:xfrm>
          <a:prstGeom prst="rect">
            <a:avLst/>
          </a:prstGeom>
          <a:noFill/>
          <a:ln>
            <a:noFill/>
          </a:ln>
        </p:spPr>
        <p:txBody>
          <a:bodyPr spcFirstLastPara="1" wrap="square" lIns="137150" tIns="68550" rIns="137150" bIns="68550" anchor="t" anchorCtr="0">
            <a:normAutofit/>
          </a:bodyPr>
          <a:lstStyle>
            <a:lvl1pPr lvl="0" algn="ctr">
              <a:lnSpc>
                <a:spcPct val="90000"/>
              </a:lnSpc>
              <a:spcBef>
                <a:spcPts val="1000"/>
              </a:spcBef>
              <a:spcAft>
                <a:spcPts val="0"/>
              </a:spcAft>
              <a:buClr>
                <a:schemeClr val="dk1"/>
              </a:buClr>
              <a:buSzPts val="3600"/>
              <a:buNone/>
              <a:defRPr sz="2400"/>
            </a:lvl1pPr>
            <a:lvl2pPr lvl="1" algn="ctr">
              <a:lnSpc>
                <a:spcPct val="90000"/>
              </a:lnSpc>
              <a:spcBef>
                <a:spcPts val="533"/>
              </a:spcBef>
              <a:spcAft>
                <a:spcPts val="0"/>
              </a:spcAft>
              <a:buClr>
                <a:schemeClr val="dk1"/>
              </a:buClr>
              <a:buSzPts val="3000"/>
              <a:buNone/>
              <a:defRPr sz="2000"/>
            </a:lvl2pPr>
            <a:lvl3pPr lvl="2" algn="ctr">
              <a:lnSpc>
                <a:spcPct val="90000"/>
              </a:lnSpc>
              <a:spcBef>
                <a:spcPts val="533"/>
              </a:spcBef>
              <a:spcAft>
                <a:spcPts val="0"/>
              </a:spcAft>
              <a:buClr>
                <a:schemeClr val="dk1"/>
              </a:buClr>
              <a:buSzPts val="2700"/>
              <a:buNone/>
              <a:defRPr sz="1800"/>
            </a:lvl3pPr>
            <a:lvl4pPr lvl="3" algn="ctr">
              <a:lnSpc>
                <a:spcPct val="90000"/>
              </a:lnSpc>
              <a:spcBef>
                <a:spcPts val="533"/>
              </a:spcBef>
              <a:spcAft>
                <a:spcPts val="0"/>
              </a:spcAft>
              <a:buClr>
                <a:schemeClr val="dk1"/>
              </a:buClr>
              <a:buSzPts val="2400"/>
              <a:buNone/>
              <a:defRPr sz="1600"/>
            </a:lvl4pPr>
            <a:lvl5pPr lvl="4" algn="ctr">
              <a:lnSpc>
                <a:spcPct val="90000"/>
              </a:lnSpc>
              <a:spcBef>
                <a:spcPts val="533"/>
              </a:spcBef>
              <a:spcAft>
                <a:spcPts val="0"/>
              </a:spcAft>
              <a:buClr>
                <a:schemeClr val="dk1"/>
              </a:buClr>
              <a:buSzPts val="2400"/>
              <a:buNone/>
              <a:defRPr sz="1600"/>
            </a:lvl5pPr>
            <a:lvl6pPr lvl="5" algn="ctr">
              <a:lnSpc>
                <a:spcPct val="90000"/>
              </a:lnSpc>
              <a:spcBef>
                <a:spcPts val="533"/>
              </a:spcBef>
              <a:spcAft>
                <a:spcPts val="0"/>
              </a:spcAft>
              <a:buClr>
                <a:schemeClr val="dk1"/>
              </a:buClr>
              <a:buSzPts val="2400"/>
              <a:buNone/>
              <a:defRPr sz="1600"/>
            </a:lvl6pPr>
            <a:lvl7pPr lvl="6" algn="ctr">
              <a:lnSpc>
                <a:spcPct val="90000"/>
              </a:lnSpc>
              <a:spcBef>
                <a:spcPts val="533"/>
              </a:spcBef>
              <a:spcAft>
                <a:spcPts val="0"/>
              </a:spcAft>
              <a:buClr>
                <a:schemeClr val="dk1"/>
              </a:buClr>
              <a:buSzPts val="2400"/>
              <a:buNone/>
              <a:defRPr sz="1600"/>
            </a:lvl7pPr>
            <a:lvl8pPr lvl="7" algn="ctr">
              <a:lnSpc>
                <a:spcPct val="90000"/>
              </a:lnSpc>
              <a:spcBef>
                <a:spcPts val="533"/>
              </a:spcBef>
              <a:spcAft>
                <a:spcPts val="0"/>
              </a:spcAft>
              <a:buClr>
                <a:schemeClr val="dk1"/>
              </a:buClr>
              <a:buSzPts val="2400"/>
              <a:buNone/>
              <a:defRPr sz="1600"/>
            </a:lvl8pPr>
            <a:lvl9pPr lvl="8" algn="ctr">
              <a:lnSpc>
                <a:spcPct val="90000"/>
              </a:lnSpc>
              <a:spcBef>
                <a:spcPts val="533"/>
              </a:spcBef>
              <a:spcAft>
                <a:spcPts val="0"/>
              </a:spcAft>
              <a:buClr>
                <a:schemeClr val="dk1"/>
              </a:buClr>
              <a:buSzPts val="2400"/>
              <a:buNone/>
              <a:defRPr sz="1600"/>
            </a:lvl9pPr>
          </a:lstStyle>
          <a:p>
            <a:endParaRPr/>
          </a:p>
        </p:txBody>
      </p:sp>
      <p:sp>
        <p:nvSpPr>
          <p:cNvPr id="30" name="Google Shape;30;p29"/>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1" name="Google Shape;31;p29"/>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2" name="Google Shape;32;p29"/>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36398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35" name="Google Shape;35;p30"/>
          <p:cNvSpPr txBox="1">
            <a:spLocks noGrp="1"/>
          </p:cNvSpPr>
          <p:nvPr>
            <p:ph type="body" idx="1"/>
          </p:nvPr>
        </p:nvSpPr>
        <p:spPr>
          <a:xfrm>
            <a:off x="838200" y="1825663"/>
            <a:ext cx="10515600" cy="4351328"/>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36" name="Google Shape;36;p30"/>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7" name="Google Shape;37;p30"/>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8" name="Google Shape;38;p30"/>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34168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9"/>
        <p:cNvGrpSpPr/>
        <p:nvPr/>
      </p:nvGrpSpPr>
      <p:grpSpPr>
        <a:xfrm>
          <a:off x="0" y="0"/>
          <a:ext cx="0" cy="0"/>
          <a:chOff x="0" y="0"/>
          <a:chExt cx="0" cy="0"/>
        </a:xfrm>
      </p:grpSpPr>
      <p:sp>
        <p:nvSpPr>
          <p:cNvPr id="40" name="Google Shape;40;p31"/>
          <p:cNvSpPr txBox="1">
            <a:spLocks noGrp="1"/>
          </p:cNvSpPr>
          <p:nvPr>
            <p:ph type="title"/>
          </p:nvPr>
        </p:nvSpPr>
        <p:spPr>
          <a:xfrm>
            <a:off x="831850" y="1709773"/>
            <a:ext cx="10515600" cy="2852760"/>
          </a:xfrm>
          <a:prstGeom prst="rect">
            <a:avLst/>
          </a:prstGeom>
          <a:noFill/>
          <a:ln>
            <a:noFill/>
          </a:ln>
        </p:spPr>
        <p:txBody>
          <a:bodyPr spcFirstLastPara="1" wrap="square" lIns="137150" tIns="68550" rIns="137150" bIns="68550" anchor="b" anchorCtr="0">
            <a:normAutofit/>
          </a:bodyPr>
          <a:lstStyle>
            <a:lvl1pPr lvl="0" algn="l">
              <a:lnSpc>
                <a:spcPct val="90000"/>
              </a:lnSpc>
              <a:spcBef>
                <a:spcPts val="0"/>
              </a:spcBef>
              <a:spcAft>
                <a:spcPts val="0"/>
              </a:spcAft>
              <a:buClr>
                <a:schemeClr val="dk1"/>
              </a:buClr>
              <a:buSzPts val="9000"/>
              <a:buFont typeface="Play"/>
              <a:buNone/>
              <a:defRPr sz="5999"/>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41" name="Google Shape;41;p31"/>
          <p:cNvSpPr txBox="1">
            <a:spLocks noGrp="1"/>
          </p:cNvSpPr>
          <p:nvPr>
            <p:ph type="body" idx="1"/>
          </p:nvPr>
        </p:nvSpPr>
        <p:spPr>
          <a:xfrm>
            <a:off x="831850" y="4589558"/>
            <a:ext cx="10515600" cy="1500168"/>
          </a:xfrm>
          <a:prstGeom prst="rect">
            <a:avLst/>
          </a:prstGeom>
          <a:noFill/>
          <a:ln>
            <a:noFill/>
          </a:ln>
        </p:spPr>
        <p:txBody>
          <a:bodyPr spcFirstLastPara="1" wrap="square" lIns="137150" tIns="68550" rIns="137150" bIns="68550" anchor="t" anchorCtr="0">
            <a:normAutofit/>
          </a:bodyPr>
          <a:lstStyle>
            <a:lvl1pPr marL="304770" lvl="0" indent="-152385" algn="l">
              <a:lnSpc>
                <a:spcPct val="90000"/>
              </a:lnSpc>
              <a:spcBef>
                <a:spcPts val="1000"/>
              </a:spcBef>
              <a:spcAft>
                <a:spcPts val="0"/>
              </a:spcAft>
              <a:buClr>
                <a:srgbClr val="757575"/>
              </a:buClr>
              <a:buSzPts val="3600"/>
              <a:buNone/>
              <a:defRPr sz="2400">
                <a:solidFill>
                  <a:srgbClr val="757575"/>
                </a:solidFill>
              </a:defRPr>
            </a:lvl1pPr>
            <a:lvl2pPr marL="609539" lvl="1" indent="-152385" algn="l">
              <a:lnSpc>
                <a:spcPct val="90000"/>
              </a:lnSpc>
              <a:spcBef>
                <a:spcPts val="533"/>
              </a:spcBef>
              <a:spcAft>
                <a:spcPts val="0"/>
              </a:spcAft>
              <a:buClr>
                <a:srgbClr val="757575"/>
              </a:buClr>
              <a:buSzPts val="3000"/>
              <a:buNone/>
              <a:defRPr sz="2000">
                <a:solidFill>
                  <a:srgbClr val="757575"/>
                </a:solidFill>
              </a:defRPr>
            </a:lvl2pPr>
            <a:lvl3pPr marL="914309" lvl="2" indent="-152385" algn="l">
              <a:lnSpc>
                <a:spcPct val="90000"/>
              </a:lnSpc>
              <a:spcBef>
                <a:spcPts val="533"/>
              </a:spcBef>
              <a:spcAft>
                <a:spcPts val="0"/>
              </a:spcAft>
              <a:buClr>
                <a:srgbClr val="757575"/>
              </a:buClr>
              <a:buSzPts val="2700"/>
              <a:buNone/>
              <a:defRPr sz="1800">
                <a:solidFill>
                  <a:srgbClr val="757575"/>
                </a:solidFill>
              </a:defRPr>
            </a:lvl3pPr>
            <a:lvl4pPr marL="1219078" lvl="3" indent="-152385" algn="l">
              <a:lnSpc>
                <a:spcPct val="90000"/>
              </a:lnSpc>
              <a:spcBef>
                <a:spcPts val="533"/>
              </a:spcBef>
              <a:spcAft>
                <a:spcPts val="0"/>
              </a:spcAft>
              <a:buClr>
                <a:srgbClr val="757575"/>
              </a:buClr>
              <a:buSzPts val="2400"/>
              <a:buNone/>
              <a:defRPr sz="1600">
                <a:solidFill>
                  <a:srgbClr val="757575"/>
                </a:solidFill>
              </a:defRPr>
            </a:lvl4pPr>
            <a:lvl5pPr marL="1523848" lvl="4" indent="-152385" algn="l">
              <a:lnSpc>
                <a:spcPct val="90000"/>
              </a:lnSpc>
              <a:spcBef>
                <a:spcPts val="533"/>
              </a:spcBef>
              <a:spcAft>
                <a:spcPts val="0"/>
              </a:spcAft>
              <a:buClr>
                <a:srgbClr val="757575"/>
              </a:buClr>
              <a:buSzPts val="2400"/>
              <a:buNone/>
              <a:defRPr sz="1600">
                <a:solidFill>
                  <a:srgbClr val="757575"/>
                </a:solidFill>
              </a:defRPr>
            </a:lvl5pPr>
            <a:lvl6pPr marL="1828617" lvl="5" indent="-152385" algn="l">
              <a:lnSpc>
                <a:spcPct val="90000"/>
              </a:lnSpc>
              <a:spcBef>
                <a:spcPts val="533"/>
              </a:spcBef>
              <a:spcAft>
                <a:spcPts val="0"/>
              </a:spcAft>
              <a:buClr>
                <a:srgbClr val="757575"/>
              </a:buClr>
              <a:buSzPts val="2400"/>
              <a:buNone/>
              <a:defRPr sz="1600">
                <a:solidFill>
                  <a:srgbClr val="757575"/>
                </a:solidFill>
              </a:defRPr>
            </a:lvl6pPr>
            <a:lvl7pPr marL="2133387" lvl="6" indent="-152385" algn="l">
              <a:lnSpc>
                <a:spcPct val="90000"/>
              </a:lnSpc>
              <a:spcBef>
                <a:spcPts val="533"/>
              </a:spcBef>
              <a:spcAft>
                <a:spcPts val="0"/>
              </a:spcAft>
              <a:buClr>
                <a:srgbClr val="757575"/>
              </a:buClr>
              <a:buSzPts val="2400"/>
              <a:buNone/>
              <a:defRPr sz="1600">
                <a:solidFill>
                  <a:srgbClr val="757575"/>
                </a:solidFill>
              </a:defRPr>
            </a:lvl7pPr>
            <a:lvl8pPr marL="2438156" lvl="7" indent="-152385" algn="l">
              <a:lnSpc>
                <a:spcPct val="90000"/>
              </a:lnSpc>
              <a:spcBef>
                <a:spcPts val="533"/>
              </a:spcBef>
              <a:spcAft>
                <a:spcPts val="0"/>
              </a:spcAft>
              <a:buClr>
                <a:srgbClr val="757575"/>
              </a:buClr>
              <a:buSzPts val="2400"/>
              <a:buNone/>
              <a:defRPr sz="1600">
                <a:solidFill>
                  <a:srgbClr val="757575"/>
                </a:solidFill>
              </a:defRPr>
            </a:lvl8pPr>
            <a:lvl9pPr marL="2742926" lvl="8" indent="-152385" algn="l">
              <a:lnSpc>
                <a:spcPct val="90000"/>
              </a:lnSpc>
              <a:spcBef>
                <a:spcPts val="533"/>
              </a:spcBef>
              <a:spcAft>
                <a:spcPts val="0"/>
              </a:spcAft>
              <a:buClr>
                <a:srgbClr val="757575"/>
              </a:buClr>
              <a:buSzPts val="2400"/>
              <a:buNone/>
              <a:defRPr sz="1600">
                <a:solidFill>
                  <a:srgbClr val="757575"/>
                </a:solidFill>
              </a:defRPr>
            </a:lvl9pPr>
          </a:lstStyle>
          <a:p>
            <a:endParaRPr/>
          </a:p>
        </p:txBody>
      </p:sp>
      <p:sp>
        <p:nvSpPr>
          <p:cNvPr id="42" name="Google Shape;42;p31"/>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43" name="Google Shape;43;p31"/>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44" name="Google Shape;44;p31"/>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31832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5"/>
        <p:cNvGrpSpPr/>
        <p:nvPr/>
      </p:nvGrpSpPr>
      <p:grpSpPr>
        <a:xfrm>
          <a:off x="0" y="0"/>
          <a:ext cx="0" cy="0"/>
          <a:chOff x="0" y="0"/>
          <a:chExt cx="0" cy="0"/>
        </a:xfrm>
      </p:grpSpPr>
      <p:sp>
        <p:nvSpPr>
          <p:cNvPr id="46" name="Google Shape;46;p32"/>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47" name="Google Shape;47;p32"/>
          <p:cNvSpPr txBox="1">
            <a:spLocks noGrp="1"/>
          </p:cNvSpPr>
          <p:nvPr>
            <p:ph type="body" idx="1"/>
          </p:nvPr>
        </p:nvSpPr>
        <p:spPr>
          <a:xfrm>
            <a:off x="838200" y="1825663"/>
            <a:ext cx="5181600" cy="4351328"/>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48" name="Google Shape;48;p32"/>
          <p:cNvSpPr txBox="1">
            <a:spLocks noGrp="1"/>
          </p:cNvSpPr>
          <p:nvPr>
            <p:ph type="body" idx="2"/>
          </p:nvPr>
        </p:nvSpPr>
        <p:spPr>
          <a:xfrm>
            <a:off x="6172200" y="1825663"/>
            <a:ext cx="5181600" cy="4351328"/>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49" name="Google Shape;49;p32"/>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50" name="Google Shape;50;p32"/>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51" name="Google Shape;51;p32"/>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75632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2"/>
        <p:cNvGrpSpPr/>
        <p:nvPr/>
      </p:nvGrpSpPr>
      <p:grpSpPr>
        <a:xfrm>
          <a:off x="0" y="0"/>
          <a:ext cx="0" cy="0"/>
          <a:chOff x="0" y="0"/>
          <a:chExt cx="0" cy="0"/>
        </a:xfrm>
      </p:grpSpPr>
      <p:sp>
        <p:nvSpPr>
          <p:cNvPr id="53" name="Google Shape;53;p33"/>
          <p:cNvSpPr txBox="1">
            <a:spLocks noGrp="1"/>
          </p:cNvSpPr>
          <p:nvPr>
            <p:ph type="title"/>
          </p:nvPr>
        </p:nvSpPr>
        <p:spPr>
          <a:xfrm>
            <a:off x="839788"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54" name="Google Shape;54;p33"/>
          <p:cNvSpPr txBox="1">
            <a:spLocks noGrp="1"/>
          </p:cNvSpPr>
          <p:nvPr>
            <p:ph type="body" idx="1"/>
          </p:nvPr>
        </p:nvSpPr>
        <p:spPr>
          <a:xfrm>
            <a:off x="839788" y="1681198"/>
            <a:ext cx="5157800" cy="823873"/>
          </a:xfrm>
          <a:prstGeom prst="rect">
            <a:avLst/>
          </a:prstGeom>
          <a:noFill/>
          <a:ln>
            <a:noFill/>
          </a:ln>
        </p:spPr>
        <p:txBody>
          <a:bodyPr spcFirstLastPara="1" wrap="square" lIns="137150" tIns="68550" rIns="137150" bIns="68550" anchor="b" anchorCtr="0">
            <a:normAutofit/>
          </a:bodyPr>
          <a:lstStyle>
            <a:lvl1pPr marL="304770" lvl="0" indent="-152385" algn="l">
              <a:lnSpc>
                <a:spcPct val="90000"/>
              </a:lnSpc>
              <a:spcBef>
                <a:spcPts val="1000"/>
              </a:spcBef>
              <a:spcAft>
                <a:spcPts val="0"/>
              </a:spcAft>
              <a:buClr>
                <a:schemeClr val="dk1"/>
              </a:buClr>
              <a:buSzPts val="3600"/>
              <a:buNone/>
              <a:defRPr sz="2400" b="1"/>
            </a:lvl1pPr>
            <a:lvl2pPr marL="609539" lvl="1" indent="-152385" algn="l">
              <a:lnSpc>
                <a:spcPct val="90000"/>
              </a:lnSpc>
              <a:spcBef>
                <a:spcPts val="533"/>
              </a:spcBef>
              <a:spcAft>
                <a:spcPts val="0"/>
              </a:spcAft>
              <a:buClr>
                <a:schemeClr val="dk1"/>
              </a:buClr>
              <a:buSzPts val="3000"/>
              <a:buNone/>
              <a:defRPr sz="2000" b="1"/>
            </a:lvl2pPr>
            <a:lvl3pPr marL="914309" lvl="2" indent="-152385" algn="l">
              <a:lnSpc>
                <a:spcPct val="90000"/>
              </a:lnSpc>
              <a:spcBef>
                <a:spcPts val="533"/>
              </a:spcBef>
              <a:spcAft>
                <a:spcPts val="0"/>
              </a:spcAft>
              <a:buClr>
                <a:schemeClr val="dk1"/>
              </a:buClr>
              <a:buSzPts val="2700"/>
              <a:buNone/>
              <a:defRPr sz="1800" b="1"/>
            </a:lvl3pPr>
            <a:lvl4pPr marL="1219078" lvl="3" indent="-152385" algn="l">
              <a:lnSpc>
                <a:spcPct val="90000"/>
              </a:lnSpc>
              <a:spcBef>
                <a:spcPts val="533"/>
              </a:spcBef>
              <a:spcAft>
                <a:spcPts val="0"/>
              </a:spcAft>
              <a:buClr>
                <a:schemeClr val="dk1"/>
              </a:buClr>
              <a:buSzPts val="2400"/>
              <a:buNone/>
              <a:defRPr sz="1600" b="1"/>
            </a:lvl4pPr>
            <a:lvl5pPr marL="1523848" lvl="4" indent="-152385" algn="l">
              <a:lnSpc>
                <a:spcPct val="90000"/>
              </a:lnSpc>
              <a:spcBef>
                <a:spcPts val="533"/>
              </a:spcBef>
              <a:spcAft>
                <a:spcPts val="0"/>
              </a:spcAft>
              <a:buClr>
                <a:schemeClr val="dk1"/>
              </a:buClr>
              <a:buSzPts val="2400"/>
              <a:buNone/>
              <a:defRPr sz="1600" b="1"/>
            </a:lvl5pPr>
            <a:lvl6pPr marL="1828617" lvl="5" indent="-152385" algn="l">
              <a:lnSpc>
                <a:spcPct val="90000"/>
              </a:lnSpc>
              <a:spcBef>
                <a:spcPts val="533"/>
              </a:spcBef>
              <a:spcAft>
                <a:spcPts val="0"/>
              </a:spcAft>
              <a:buClr>
                <a:schemeClr val="dk1"/>
              </a:buClr>
              <a:buSzPts val="2400"/>
              <a:buNone/>
              <a:defRPr sz="1600" b="1"/>
            </a:lvl6pPr>
            <a:lvl7pPr marL="2133387" lvl="6" indent="-152385" algn="l">
              <a:lnSpc>
                <a:spcPct val="90000"/>
              </a:lnSpc>
              <a:spcBef>
                <a:spcPts val="533"/>
              </a:spcBef>
              <a:spcAft>
                <a:spcPts val="0"/>
              </a:spcAft>
              <a:buClr>
                <a:schemeClr val="dk1"/>
              </a:buClr>
              <a:buSzPts val="2400"/>
              <a:buNone/>
              <a:defRPr sz="1600" b="1"/>
            </a:lvl7pPr>
            <a:lvl8pPr marL="2438156" lvl="7" indent="-152385" algn="l">
              <a:lnSpc>
                <a:spcPct val="90000"/>
              </a:lnSpc>
              <a:spcBef>
                <a:spcPts val="533"/>
              </a:spcBef>
              <a:spcAft>
                <a:spcPts val="0"/>
              </a:spcAft>
              <a:buClr>
                <a:schemeClr val="dk1"/>
              </a:buClr>
              <a:buSzPts val="2400"/>
              <a:buNone/>
              <a:defRPr sz="1600" b="1"/>
            </a:lvl8pPr>
            <a:lvl9pPr marL="2742926" lvl="8" indent="-152385" algn="l">
              <a:lnSpc>
                <a:spcPct val="90000"/>
              </a:lnSpc>
              <a:spcBef>
                <a:spcPts val="533"/>
              </a:spcBef>
              <a:spcAft>
                <a:spcPts val="0"/>
              </a:spcAft>
              <a:buClr>
                <a:schemeClr val="dk1"/>
              </a:buClr>
              <a:buSzPts val="2400"/>
              <a:buNone/>
              <a:defRPr sz="1600" b="1"/>
            </a:lvl9pPr>
          </a:lstStyle>
          <a:p>
            <a:endParaRPr/>
          </a:p>
        </p:txBody>
      </p:sp>
      <p:sp>
        <p:nvSpPr>
          <p:cNvPr id="55" name="Google Shape;55;p33"/>
          <p:cNvSpPr txBox="1">
            <a:spLocks noGrp="1"/>
          </p:cNvSpPr>
          <p:nvPr>
            <p:ph type="body" idx="2"/>
          </p:nvPr>
        </p:nvSpPr>
        <p:spPr>
          <a:xfrm>
            <a:off x="839788" y="2505127"/>
            <a:ext cx="5157800" cy="3684631"/>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56" name="Google Shape;56;p33"/>
          <p:cNvSpPr txBox="1">
            <a:spLocks noGrp="1"/>
          </p:cNvSpPr>
          <p:nvPr>
            <p:ph type="body" idx="3"/>
          </p:nvPr>
        </p:nvSpPr>
        <p:spPr>
          <a:xfrm>
            <a:off x="6172200" y="1681198"/>
            <a:ext cx="5183200" cy="823873"/>
          </a:xfrm>
          <a:prstGeom prst="rect">
            <a:avLst/>
          </a:prstGeom>
          <a:noFill/>
          <a:ln>
            <a:noFill/>
          </a:ln>
        </p:spPr>
        <p:txBody>
          <a:bodyPr spcFirstLastPara="1" wrap="square" lIns="137150" tIns="68550" rIns="137150" bIns="68550" anchor="b" anchorCtr="0">
            <a:normAutofit/>
          </a:bodyPr>
          <a:lstStyle>
            <a:lvl1pPr marL="304770" lvl="0" indent="-152385" algn="l">
              <a:lnSpc>
                <a:spcPct val="90000"/>
              </a:lnSpc>
              <a:spcBef>
                <a:spcPts val="1000"/>
              </a:spcBef>
              <a:spcAft>
                <a:spcPts val="0"/>
              </a:spcAft>
              <a:buClr>
                <a:schemeClr val="dk1"/>
              </a:buClr>
              <a:buSzPts val="3600"/>
              <a:buNone/>
              <a:defRPr sz="2400" b="1"/>
            </a:lvl1pPr>
            <a:lvl2pPr marL="609539" lvl="1" indent="-152385" algn="l">
              <a:lnSpc>
                <a:spcPct val="90000"/>
              </a:lnSpc>
              <a:spcBef>
                <a:spcPts val="533"/>
              </a:spcBef>
              <a:spcAft>
                <a:spcPts val="0"/>
              </a:spcAft>
              <a:buClr>
                <a:schemeClr val="dk1"/>
              </a:buClr>
              <a:buSzPts val="3000"/>
              <a:buNone/>
              <a:defRPr sz="2000" b="1"/>
            </a:lvl2pPr>
            <a:lvl3pPr marL="914309" lvl="2" indent="-152385" algn="l">
              <a:lnSpc>
                <a:spcPct val="90000"/>
              </a:lnSpc>
              <a:spcBef>
                <a:spcPts val="533"/>
              </a:spcBef>
              <a:spcAft>
                <a:spcPts val="0"/>
              </a:spcAft>
              <a:buClr>
                <a:schemeClr val="dk1"/>
              </a:buClr>
              <a:buSzPts val="2700"/>
              <a:buNone/>
              <a:defRPr sz="1800" b="1"/>
            </a:lvl3pPr>
            <a:lvl4pPr marL="1219078" lvl="3" indent="-152385" algn="l">
              <a:lnSpc>
                <a:spcPct val="90000"/>
              </a:lnSpc>
              <a:spcBef>
                <a:spcPts val="533"/>
              </a:spcBef>
              <a:spcAft>
                <a:spcPts val="0"/>
              </a:spcAft>
              <a:buClr>
                <a:schemeClr val="dk1"/>
              </a:buClr>
              <a:buSzPts val="2400"/>
              <a:buNone/>
              <a:defRPr sz="1600" b="1"/>
            </a:lvl4pPr>
            <a:lvl5pPr marL="1523848" lvl="4" indent="-152385" algn="l">
              <a:lnSpc>
                <a:spcPct val="90000"/>
              </a:lnSpc>
              <a:spcBef>
                <a:spcPts val="533"/>
              </a:spcBef>
              <a:spcAft>
                <a:spcPts val="0"/>
              </a:spcAft>
              <a:buClr>
                <a:schemeClr val="dk1"/>
              </a:buClr>
              <a:buSzPts val="2400"/>
              <a:buNone/>
              <a:defRPr sz="1600" b="1"/>
            </a:lvl5pPr>
            <a:lvl6pPr marL="1828617" lvl="5" indent="-152385" algn="l">
              <a:lnSpc>
                <a:spcPct val="90000"/>
              </a:lnSpc>
              <a:spcBef>
                <a:spcPts val="533"/>
              </a:spcBef>
              <a:spcAft>
                <a:spcPts val="0"/>
              </a:spcAft>
              <a:buClr>
                <a:schemeClr val="dk1"/>
              </a:buClr>
              <a:buSzPts val="2400"/>
              <a:buNone/>
              <a:defRPr sz="1600" b="1"/>
            </a:lvl6pPr>
            <a:lvl7pPr marL="2133387" lvl="6" indent="-152385" algn="l">
              <a:lnSpc>
                <a:spcPct val="90000"/>
              </a:lnSpc>
              <a:spcBef>
                <a:spcPts val="533"/>
              </a:spcBef>
              <a:spcAft>
                <a:spcPts val="0"/>
              </a:spcAft>
              <a:buClr>
                <a:schemeClr val="dk1"/>
              </a:buClr>
              <a:buSzPts val="2400"/>
              <a:buNone/>
              <a:defRPr sz="1600" b="1"/>
            </a:lvl7pPr>
            <a:lvl8pPr marL="2438156" lvl="7" indent="-152385" algn="l">
              <a:lnSpc>
                <a:spcPct val="90000"/>
              </a:lnSpc>
              <a:spcBef>
                <a:spcPts val="533"/>
              </a:spcBef>
              <a:spcAft>
                <a:spcPts val="0"/>
              </a:spcAft>
              <a:buClr>
                <a:schemeClr val="dk1"/>
              </a:buClr>
              <a:buSzPts val="2400"/>
              <a:buNone/>
              <a:defRPr sz="1600" b="1"/>
            </a:lvl8pPr>
            <a:lvl9pPr marL="2742926" lvl="8" indent="-152385" algn="l">
              <a:lnSpc>
                <a:spcPct val="90000"/>
              </a:lnSpc>
              <a:spcBef>
                <a:spcPts val="533"/>
              </a:spcBef>
              <a:spcAft>
                <a:spcPts val="0"/>
              </a:spcAft>
              <a:buClr>
                <a:schemeClr val="dk1"/>
              </a:buClr>
              <a:buSzPts val="2400"/>
              <a:buNone/>
              <a:defRPr sz="1600" b="1"/>
            </a:lvl9pPr>
          </a:lstStyle>
          <a:p>
            <a:endParaRPr/>
          </a:p>
        </p:txBody>
      </p:sp>
      <p:sp>
        <p:nvSpPr>
          <p:cNvPr id="57" name="Google Shape;57;p33"/>
          <p:cNvSpPr txBox="1">
            <a:spLocks noGrp="1"/>
          </p:cNvSpPr>
          <p:nvPr>
            <p:ph type="body" idx="4"/>
          </p:nvPr>
        </p:nvSpPr>
        <p:spPr>
          <a:xfrm>
            <a:off x="6172200" y="2505127"/>
            <a:ext cx="5183200" cy="3684631"/>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58" name="Google Shape;58;p33"/>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59" name="Google Shape;59;p33"/>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0" name="Google Shape;60;p33"/>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3438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63" name="Google Shape;63;p34"/>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4" name="Google Shape;64;p34"/>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5" name="Google Shape;65;p34"/>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5397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35"/>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8" name="Google Shape;68;p35"/>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9" name="Google Shape;69;p35"/>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8685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70"/>
        <p:cNvGrpSpPr/>
        <p:nvPr/>
      </p:nvGrpSpPr>
      <p:grpSpPr>
        <a:xfrm>
          <a:off x="0" y="0"/>
          <a:ext cx="0" cy="0"/>
          <a:chOff x="0" y="0"/>
          <a:chExt cx="0" cy="0"/>
        </a:xfrm>
      </p:grpSpPr>
      <p:sp>
        <p:nvSpPr>
          <p:cNvPr id="71" name="Google Shape;71;p36"/>
          <p:cNvSpPr txBox="1">
            <a:spLocks noGrp="1"/>
          </p:cNvSpPr>
          <p:nvPr>
            <p:ph type="title"/>
          </p:nvPr>
        </p:nvSpPr>
        <p:spPr>
          <a:xfrm>
            <a:off x="839788" y="457209"/>
            <a:ext cx="3932200" cy="1600153"/>
          </a:xfrm>
          <a:prstGeom prst="rect">
            <a:avLst/>
          </a:prstGeom>
          <a:noFill/>
          <a:ln>
            <a:noFill/>
          </a:ln>
        </p:spPr>
        <p:txBody>
          <a:bodyPr spcFirstLastPara="1" wrap="square" lIns="137150" tIns="68550" rIns="137150" bIns="68550" anchor="b" anchorCtr="0">
            <a:normAutofit/>
          </a:bodyPr>
          <a:lstStyle>
            <a:lvl1pPr lvl="0" algn="l">
              <a:lnSpc>
                <a:spcPct val="90000"/>
              </a:lnSpc>
              <a:spcBef>
                <a:spcPts val="0"/>
              </a:spcBef>
              <a:spcAft>
                <a:spcPts val="0"/>
              </a:spcAft>
              <a:buClr>
                <a:schemeClr val="dk1"/>
              </a:buClr>
              <a:buSzPts val="4800"/>
              <a:buFont typeface="Play"/>
              <a:buNone/>
              <a:defRPr sz="32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72" name="Google Shape;72;p36"/>
          <p:cNvSpPr txBox="1">
            <a:spLocks noGrp="1"/>
          </p:cNvSpPr>
          <p:nvPr>
            <p:ph type="body" idx="1"/>
          </p:nvPr>
        </p:nvSpPr>
        <p:spPr>
          <a:xfrm>
            <a:off x="5183188" y="987445"/>
            <a:ext cx="6172200" cy="4873648"/>
          </a:xfrm>
          <a:prstGeom prst="rect">
            <a:avLst/>
          </a:prstGeom>
          <a:noFill/>
          <a:ln>
            <a:noFill/>
          </a:ln>
        </p:spPr>
        <p:txBody>
          <a:bodyPr spcFirstLastPara="1" wrap="square" lIns="137150" tIns="68550" rIns="137150" bIns="68550" anchor="t" anchorCtr="0">
            <a:normAutofit/>
          </a:bodyPr>
          <a:lstStyle>
            <a:lvl1pPr marL="304770" lvl="0" indent="-355564" algn="l">
              <a:lnSpc>
                <a:spcPct val="90000"/>
              </a:lnSpc>
              <a:spcBef>
                <a:spcPts val="1000"/>
              </a:spcBef>
              <a:spcAft>
                <a:spcPts val="0"/>
              </a:spcAft>
              <a:buClr>
                <a:schemeClr val="dk1"/>
              </a:buClr>
              <a:buSzPts val="4800"/>
              <a:buChar char="•"/>
              <a:defRPr sz="3200"/>
            </a:lvl1pPr>
            <a:lvl2pPr marL="609539" lvl="1" indent="-330167" algn="l">
              <a:lnSpc>
                <a:spcPct val="90000"/>
              </a:lnSpc>
              <a:spcBef>
                <a:spcPts val="533"/>
              </a:spcBef>
              <a:spcAft>
                <a:spcPts val="0"/>
              </a:spcAft>
              <a:buClr>
                <a:schemeClr val="dk1"/>
              </a:buClr>
              <a:buSzPts val="4200"/>
              <a:buChar char="•"/>
              <a:defRPr sz="2800"/>
            </a:lvl2pPr>
            <a:lvl3pPr marL="914309" lvl="2" indent="-304770" algn="l">
              <a:lnSpc>
                <a:spcPct val="90000"/>
              </a:lnSpc>
              <a:spcBef>
                <a:spcPts val="533"/>
              </a:spcBef>
              <a:spcAft>
                <a:spcPts val="0"/>
              </a:spcAft>
              <a:buClr>
                <a:schemeClr val="dk1"/>
              </a:buClr>
              <a:buSzPts val="3600"/>
              <a:buChar char="•"/>
              <a:defRPr sz="2400"/>
            </a:lvl3pPr>
            <a:lvl4pPr marL="1219078" lvl="3" indent="-279372" algn="l">
              <a:lnSpc>
                <a:spcPct val="90000"/>
              </a:lnSpc>
              <a:spcBef>
                <a:spcPts val="533"/>
              </a:spcBef>
              <a:spcAft>
                <a:spcPts val="0"/>
              </a:spcAft>
              <a:buClr>
                <a:schemeClr val="dk1"/>
              </a:buClr>
              <a:buSzPts val="3000"/>
              <a:buChar char="•"/>
              <a:defRPr sz="2000"/>
            </a:lvl4pPr>
            <a:lvl5pPr marL="1523848" lvl="4" indent="-279372" algn="l">
              <a:lnSpc>
                <a:spcPct val="90000"/>
              </a:lnSpc>
              <a:spcBef>
                <a:spcPts val="533"/>
              </a:spcBef>
              <a:spcAft>
                <a:spcPts val="0"/>
              </a:spcAft>
              <a:buClr>
                <a:schemeClr val="dk1"/>
              </a:buClr>
              <a:buSzPts val="3000"/>
              <a:buChar char="•"/>
              <a:defRPr sz="2000"/>
            </a:lvl5pPr>
            <a:lvl6pPr marL="1828617" lvl="5" indent="-279372" algn="l">
              <a:lnSpc>
                <a:spcPct val="90000"/>
              </a:lnSpc>
              <a:spcBef>
                <a:spcPts val="533"/>
              </a:spcBef>
              <a:spcAft>
                <a:spcPts val="0"/>
              </a:spcAft>
              <a:buClr>
                <a:schemeClr val="dk1"/>
              </a:buClr>
              <a:buSzPts val="3000"/>
              <a:buChar char="•"/>
              <a:defRPr sz="2000"/>
            </a:lvl6pPr>
            <a:lvl7pPr marL="2133387" lvl="6" indent="-279372" algn="l">
              <a:lnSpc>
                <a:spcPct val="90000"/>
              </a:lnSpc>
              <a:spcBef>
                <a:spcPts val="533"/>
              </a:spcBef>
              <a:spcAft>
                <a:spcPts val="0"/>
              </a:spcAft>
              <a:buClr>
                <a:schemeClr val="dk1"/>
              </a:buClr>
              <a:buSzPts val="3000"/>
              <a:buChar char="•"/>
              <a:defRPr sz="2000"/>
            </a:lvl7pPr>
            <a:lvl8pPr marL="2438156" lvl="7" indent="-279372" algn="l">
              <a:lnSpc>
                <a:spcPct val="90000"/>
              </a:lnSpc>
              <a:spcBef>
                <a:spcPts val="533"/>
              </a:spcBef>
              <a:spcAft>
                <a:spcPts val="0"/>
              </a:spcAft>
              <a:buClr>
                <a:schemeClr val="dk1"/>
              </a:buClr>
              <a:buSzPts val="3000"/>
              <a:buChar char="•"/>
              <a:defRPr sz="2000"/>
            </a:lvl8pPr>
            <a:lvl9pPr marL="2742926" lvl="8" indent="-279372" algn="l">
              <a:lnSpc>
                <a:spcPct val="90000"/>
              </a:lnSpc>
              <a:spcBef>
                <a:spcPts val="533"/>
              </a:spcBef>
              <a:spcAft>
                <a:spcPts val="0"/>
              </a:spcAft>
              <a:buClr>
                <a:schemeClr val="dk1"/>
              </a:buClr>
              <a:buSzPts val="3000"/>
              <a:buChar char="•"/>
              <a:defRPr sz="2000"/>
            </a:lvl9pPr>
          </a:lstStyle>
          <a:p>
            <a:endParaRPr/>
          </a:p>
        </p:txBody>
      </p:sp>
      <p:sp>
        <p:nvSpPr>
          <p:cNvPr id="73" name="Google Shape;73;p36"/>
          <p:cNvSpPr txBox="1">
            <a:spLocks noGrp="1"/>
          </p:cNvSpPr>
          <p:nvPr>
            <p:ph type="body" idx="2"/>
          </p:nvPr>
        </p:nvSpPr>
        <p:spPr>
          <a:xfrm>
            <a:off x="839788" y="2057442"/>
            <a:ext cx="3932200" cy="3811612"/>
          </a:xfrm>
          <a:prstGeom prst="rect">
            <a:avLst/>
          </a:prstGeom>
          <a:noFill/>
          <a:ln>
            <a:noFill/>
          </a:ln>
        </p:spPr>
        <p:txBody>
          <a:bodyPr spcFirstLastPara="1" wrap="square" lIns="137150" tIns="68550" rIns="137150" bIns="68550" anchor="t" anchorCtr="0">
            <a:normAutofit/>
          </a:bodyPr>
          <a:lstStyle>
            <a:lvl1pPr marL="304770" lvl="0" indent="-152385" algn="l">
              <a:lnSpc>
                <a:spcPct val="90000"/>
              </a:lnSpc>
              <a:spcBef>
                <a:spcPts val="1000"/>
              </a:spcBef>
              <a:spcAft>
                <a:spcPts val="0"/>
              </a:spcAft>
              <a:buClr>
                <a:schemeClr val="dk1"/>
              </a:buClr>
              <a:buSzPts val="2400"/>
              <a:buNone/>
              <a:defRPr sz="1600"/>
            </a:lvl1pPr>
            <a:lvl2pPr marL="609539" lvl="1" indent="-152385" algn="l">
              <a:lnSpc>
                <a:spcPct val="90000"/>
              </a:lnSpc>
              <a:spcBef>
                <a:spcPts val="533"/>
              </a:spcBef>
              <a:spcAft>
                <a:spcPts val="0"/>
              </a:spcAft>
              <a:buClr>
                <a:schemeClr val="dk1"/>
              </a:buClr>
              <a:buSzPts val="2100"/>
              <a:buNone/>
              <a:defRPr sz="1400"/>
            </a:lvl2pPr>
            <a:lvl3pPr marL="914309" lvl="2" indent="-152385" algn="l">
              <a:lnSpc>
                <a:spcPct val="90000"/>
              </a:lnSpc>
              <a:spcBef>
                <a:spcPts val="533"/>
              </a:spcBef>
              <a:spcAft>
                <a:spcPts val="0"/>
              </a:spcAft>
              <a:buClr>
                <a:schemeClr val="dk1"/>
              </a:buClr>
              <a:buSzPts val="1800"/>
              <a:buNone/>
              <a:defRPr sz="1200"/>
            </a:lvl3pPr>
            <a:lvl4pPr marL="1219078" lvl="3" indent="-152385" algn="l">
              <a:lnSpc>
                <a:spcPct val="90000"/>
              </a:lnSpc>
              <a:spcBef>
                <a:spcPts val="533"/>
              </a:spcBef>
              <a:spcAft>
                <a:spcPts val="0"/>
              </a:spcAft>
              <a:buClr>
                <a:schemeClr val="dk1"/>
              </a:buClr>
              <a:buSzPts val="1500"/>
              <a:buNone/>
              <a:defRPr sz="1000"/>
            </a:lvl4pPr>
            <a:lvl5pPr marL="1523848" lvl="4" indent="-152385" algn="l">
              <a:lnSpc>
                <a:spcPct val="90000"/>
              </a:lnSpc>
              <a:spcBef>
                <a:spcPts val="533"/>
              </a:spcBef>
              <a:spcAft>
                <a:spcPts val="0"/>
              </a:spcAft>
              <a:buClr>
                <a:schemeClr val="dk1"/>
              </a:buClr>
              <a:buSzPts val="1500"/>
              <a:buNone/>
              <a:defRPr sz="1000"/>
            </a:lvl5pPr>
            <a:lvl6pPr marL="1828617" lvl="5" indent="-152385" algn="l">
              <a:lnSpc>
                <a:spcPct val="90000"/>
              </a:lnSpc>
              <a:spcBef>
                <a:spcPts val="533"/>
              </a:spcBef>
              <a:spcAft>
                <a:spcPts val="0"/>
              </a:spcAft>
              <a:buClr>
                <a:schemeClr val="dk1"/>
              </a:buClr>
              <a:buSzPts val="1500"/>
              <a:buNone/>
              <a:defRPr sz="1000"/>
            </a:lvl6pPr>
            <a:lvl7pPr marL="2133387" lvl="6" indent="-152385" algn="l">
              <a:lnSpc>
                <a:spcPct val="90000"/>
              </a:lnSpc>
              <a:spcBef>
                <a:spcPts val="533"/>
              </a:spcBef>
              <a:spcAft>
                <a:spcPts val="0"/>
              </a:spcAft>
              <a:buClr>
                <a:schemeClr val="dk1"/>
              </a:buClr>
              <a:buSzPts val="1500"/>
              <a:buNone/>
              <a:defRPr sz="1000"/>
            </a:lvl7pPr>
            <a:lvl8pPr marL="2438156" lvl="7" indent="-152385" algn="l">
              <a:lnSpc>
                <a:spcPct val="90000"/>
              </a:lnSpc>
              <a:spcBef>
                <a:spcPts val="533"/>
              </a:spcBef>
              <a:spcAft>
                <a:spcPts val="0"/>
              </a:spcAft>
              <a:buClr>
                <a:schemeClr val="dk1"/>
              </a:buClr>
              <a:buSzPts val="1500"/>
              <a:buNone/>
              <a:defRPr sz="1000"/>
            </a:lvl8pPr>
            <a:lvl9pPr marL="2742926" lvl="8" indent="-152385" algn="l">
              <a:lnSpc>
                <a:spcPct val="90000"/>
              </a:lnSpc>
              <a:spcBef>
                <a:spcPts val="533"/>
              </a:spcBef>
              <a:spcAft>
                <a:spcPts val="0"/>
              </a:spcAft>
              <a:buClr>
                <a:schemeClr val="dk1"/>
              </a:buClr>
              <a:buSzPts val="1500"/>
              <a:buNone/>
              <a:defRPr sz="1000"/>
            </a:lvl9pPr>
          </a:lstStyle>
          <a:p>
            <a:endParaRPr/>
          </a:p>
        </p:txBody>
      </p:sp>
      <p:sp>
        <p:nvSpPr>
          <p:cNvPr id="74" name="Google Shape;74;p36"/>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75" name="Google Shape;75;p36"/>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76" name="Google Shape;76;p36"/>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39566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7"/>
        <p:cNvGrpSpPr/>
        <p:nvPr/>
      </p:nvGrpSpPr>
      <p:grpSpPr>
        <a:xfrm>
          <a:off x="0" y="0"/>
          <a:ext cx="0" cy="0"/>
          <a:chOff x="0" y="0"/>
          <a:chExt cx="0" cy="0"/>
        </a:xfrm>
      </p:grpSpPr>
      <p:sp>
        <p:nvSpPr>
          <p:cNvPr id="78" name="Google Shape;78;p37"/>
          <p:cNvSpPr txBox="1">
            <a:spLocks noGrp="1"/>
          </p:cNvSpPr>
          <p:nvPr>
            <p:ph type="title"/>
          </p:nvPr>
        </p:nvSpPr>
        <p:spPr>
          <a:xfrm>
            <a:off x="839788" y="457209"/>
            <a:ext cx="3932200" cy="1600153"/>
          </a:xfrm>
          <a:prstGeom prst="rect">
            <a:avLst/>
          </a:prstGeom>
          <a:noFill/>
          <a:ln>
            <a:noFill/>
          </a:ln>
        </p:spPr>
        <p:txBody>
          <a:bodyPr spcFirstLastPara="1" wrap="square" lIns="137150" tIns="68550" rIns="137150" bIns="68550" anchor="b" anchorCtr="0">
            <a:normAutofit/>
          </a:bodyPr>
          <a:lstStyle>
            <a:lvl1pPr lvl="0" algn="l">
              <a:lnSpc>
                <a:spcPct val="90000"/>
              </a:lnSpc>
              <a:spcBef>
                <a:spcPts val="0"/>
              </a:spcBef>
              <a:spcAft>
                <a:spcPts val="0"/>
              </a:spcAft>
              <a:buClr>
                <a:schemeClr val="dk1"/>
              </a:buClr>
              <a:buSzPts val="4800"/>
              <a:buFont typeface="Play"/>
              <a:buNone/>
              <a:defRPr sz="32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79" name="Google Shape;79;p37"/>
          <p:cNvSpPr>
            <a:spLocks noGrp="1"/>
          </p:cNvSpPr>
          <p:nvPr>
            <p:ph type="pic" idx="2"/>
          </p:nvPr>
        </p:nvSpPr>
        <p:spPr>
          <a:xfrm>
            <a:off x="5183188" y="987445"/>
            <a:ext cx="6172200" cy="4873648"/>
          </a:xfrm>
          <a:prstGeom prst="rect">
            <a:avLst/>
          </a:prstGeom>
          <a:noFill/>
          <a:ln>
            <a:noFill/>
          </a:ln>
        </p:spPr>
      </p:sp>
      <p:sp>
        <p:nvSpPr>
          <p:cNvPr id="80" name="Google Shape;80;p37"/>
          <p:cNvSpPr txBox="1">
            <a:spLocks noGrp="1"/>
          </p:cNvSpPr>
          <p:nvPr>
            <p:ph type="body" idx="1"/>
          </p:nvPr>
        </p:nvSpPr>
        <p:spPr>
          <a:xfrm>
            <a:off x="839788" y="2057442"/>
            <a:ext cx="3932200" cy="3811612"/>
          </a:xfrm>
          <a:prstGeom prst="rect">
            <a:avLst/>
          </a:prstGeom>
          <a:noFill/>
          <a:ln>
            <a:noFill/>
          </a:ln>
        </p:spPr>
        <p:txBody>
          <a:bodyPr spcFirstLastPara="1" wrap="square" lIns="137150" tIns="68550" rIns="137150" bIns="68550" anchor="t" anchorCtr="0">
            <a:normAutofit/>
          </a:bodyPr>
          <a:lstStyle>
            <a:lvl1pPr marL="304770" lvl="0" indent="-152385" algn="l">
              <a:lnSpc>
                <a:spcPct val="90000"/>
              </a:lnSpc>
              <a:spcBef>
                <a:spcPts val="1000"/>
              </a:spcBef>
              <a:spcAft>
                <a:spcPts val="0"/>
              </a:spcAft>
              <a:buClr>
                <a:schemeClr val="dk1"/>
              </a:buClr>
              <a:buSzPts val="2400"/>
              <a:buNone/>
              <a:defRPr sz="1600"/>
            </a:lvl1pPr>
            <a:lvl2pPr marL="609539" lvl="1" indent="-152385" algn="l">
              <a:lnSpc>
                <a:spcPct val="90000"/>
              </a:lnSpc>
              <a:spcBef>
                <a:spcPts val="533"/>
              </a:spcBef>
              <a:spcAft>
                <a:spcPts val="0"/>
              </a:spcAft>
              <a:buClr>
                <a:schemeClr val="dk1"/>
              </a:buClr>
              <a:buSzPts val="2100"/>
              <a:buNone/>
              <a:defRPr sz="1400"/>
            </a:lvl2pPr>
            <a:lvl3pPr marL="914309" lvl="2" indent="-152385" algn="l">
              <a:lnSpc>
                <a:spcPct val="90000"/>
              </a:lnSpc>
              <a:spcBef>
                <a:spcPts val="533"/>
              </a:spcBef>
              <a:spcAft>
                <a:spcPts val="0"/>
              </a:spcAft>
              <a:buClr>
                <a:schemeClr val="dk1"/>
              </a:buClr>
              <a:buSzPts val="1800"/>
              <a:buNone/>
              <a:defRPr sz="1200"/>
            </a:lvl3pPr>
            <a:lvl4pPr marL="1219078" lvl="3" indent="-152385" algn="l">
              <a:lnSpc>
                <a:spcPct val="90000"/>
              </a:lnSpc>
              <a:spcBef>
                <a:spcPts val="533"/>
              </a:spcBef>
              <a:spcAft>
                <a:spcPts val="0"/>
              </a:spcAft>
              <a:buClr>
                <a:schemeClr val="dk1"/>
              </a:buClr>
              <a:buSzPts val="1500"/>
              <a:buNone/>
              <a:defRPr sz="1000"/>
            </a:lvl4pPr>
            <a:lvl5pPr marL="1523848" lvl="4" indent="-152385" algn="l">
              <a:lnSpc>
                <a:spcPct val="90000"/>
              </a:lnSpc>
              <a:spcBef>
                <a:spcPts val="533"/>
              </a:spcBef>
              <a:spcAft>
                <a:spcPts val="0"/>
              </a:spcAft>
              <a:buClr>
                <a:schemeClr val="dk1"/>
              </a:buClr>
              <a:buSzPts val="1500"/>
              <a:buNone/>
              <a:defRPr sz="1000"/>
            </a:lvl5pPr>
            <a:lvl6pPr marL="1828617" lvl="5" indent="-152385" algn="l">
              <a:lnSpc>
                <a:spcPct val="90000"/>
              </a:lnSpc>
              <a:spcBef>
                <a:spcPts val="533"/>
              </a:spcBef>
              <a:spcAft>
                <a:spcPts val="0"/>
              </a:spcAft>
              <a:buClr>
                <a:schemeClr val="dk1"/>
              </a:buClr>
              <a:buSzPts val="1500"/>
              <a:buNone/>
              <a:defRPr sz="1000"/>
            </a:lvl6pPr>
            <a:lvl7pPr marL="2133387" lvl="6" indent="-152385" algn="l">
              <a:lnSpc>
                <a:spcPct val="90000"/>
              </a:lnSpc>
              <a:spcBef>
                <a:spcPts val="533"/>
              </a:spcBef>
              <a:spcAft>
                <a:spcPts val="0"/>
              </a:spcAft>
              <a:buClr>
                <a:schemeClr val="dk1"/>
              </a:buClr>
              <a:buSzPts val="1500"/>
              <a:buNone/>
              <a:defRPr sz="1000"/>
            </a:lvl7pPr>
            <a:lvl8pPr marL="2438156" lvl="7" indent="-152385" algn="l">
              <a:lnSpc>
                <a:spcPct val="90000"/>
              </a:lnSpc>
              <a:spcBef>
                <a:spcPts val="533"/>
              </a:spcBef>
              <a:spcAft>
                <a:spcPts val="0"/>
              </a:spcAft>
              <a:buClr>
                <a:schemeClr val="dk1"/>
              </a:buClr>
              <a:buSzPts val="1500"/>
              <a:buNone/>
              <a:defRPr sz="1000"/>
            </a:lvl8pPr>
            <a:lvl9pPr marL="2742926" lvl="8" indent="-152385" algn="l">
              <a:lnSpc>
                <a:spcPct val="90000"/>
              </a:lnSpc>
              <a:spcBef>
                <a:spcPts val="533"/>
              </a:spcBef>
              <a:spcAft>
                <a:spcPts val="0"/>
              </a:spcAft>
              <a:buClr>
                <a:schemeClr val="dk1"/>
              </a:buClr>
              <a:buSzPts val="1500"/>
              <a:buNone/>
              <a:defRPr sz="1000"/>
            </a:lvl9pPr>
          </a:lstStyle>
          <a:p>
            <a:endParaRPr/>
          </a:p>
        </p:txBody>
      </p:sp>
      <p:sp>
        <p:nvSpPr>
          <p:cNvPr id="81" name="Google Shape;81;p37"/>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2" name="Google Shape;82;p37"/>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3" name="Google Shape;83;p37"/>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70483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4"/>
        <p:cNvGrpSpPr/>
        <p:nvPr/>
      </p:nvGrpSpPr>
      <p:grpSpPr>
        <a:xfrm>
          <a:off x="0" y="0"/>
          <a:ext cx="0" cy="0"/>
          <a:chOff x="0" y="0"/>
          <a:chExt cx="0" cy="0"/>
        </a:xfrm>
      </p:grpSpPr>
      <p:sp>
        <p:nvSpPr>
          <p:cNvPr id="85" name="Google Shape;85;p38"/>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86" name="Google Shape;86;p38"/>
          <p:cNvSpPr txBox="1">
            <a:spLocks noGrp="1"/>
          </p:cNvSpPr>
          <p:nvPr>
            <p:ph type="body" idx="1"/>
          </p:nvPr>
        </p:nvSpPr>
        <p:spPr>
          <a:xfrm rot="5400000">
            <a:off x="3920336" y="-1256473"/>
            <a:ext cx="4351328" cy="10515600"/>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87" name="Google Shape;87;p38"/>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8" name="Google Shape;88;p38"/>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9" name="Google Shape;89;p38"/>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97416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90"/>
        <p:cNvGrpSpPr/>
        <p:nvPr/>
      </p:nvGrpSpPr>
      <p:grpSpPr>
        <a:xfrm>
          <a:off x="0" y="0"/>
          <a:ext cx="0" cy="0"/>
          <a:chOff x="0" y="0"/>
          <a:chExt cx="0" cy="0"/>
        </a:xfrm>
      </p:grpSpPr>
      <p:sp>
        <p:nvSpPr>
          <p:cNvPr id="91" name="Google Shape;91;p39"/>
          <p:cNvSpPr txBox="1">
            <a:spLocks noGrp="1"/>
          </p:cNvSpPr>
          <p:nvPr>
            <p:ph type="title"/>
          </p:nvPr>
        </p:nvSpPr>
        <p:spPr>
          <a:xfrm rot="5400000">
            <a:off x="7133449" y="1956684"/>
            <a:ext cx="5811903" cy="2628800"/>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92" name="Google Shape;92;p39"/>
          <p:cNvSpPr txBox="1">
            <a:spLocks noGrp="1"/>
          </p:cNvSpPr>
          <p:nvPr>
            <p:ph type="body" idx="1"/>
          </p:nvPr>
        </p:nvSpPr>
        <p:spPr>
          <a:xfrm rot="5400000">
            <a:off x="1799449" y="-596016"/>
            <a:ext cx="5811903" cy="7734200"/>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93" name="Google Shape;93;p39"/>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94" name="Google Shape;94;p39"/>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95" name="Google Shape;95;p39"/>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600620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96"/>
        <p:cNvGrpSpPr/>
        <p:nvPr/>
      </p:nvGrpSpPr>
      <p:grpSpPr>
        <a:xfrm>
          <a:off x="0" y="0"/>
          <a:ext cx="0" cy="0"/>
          <a:chOff x="0" y="0"/>
          <a:chExt cx="0" cy="0"/>
        </a:xfrm>
      </p:grpSpPr>
      <p:sp>
        <p:nvSpPr>
          <p:cNvPr id="97" name="Google Shape;97;p40"/>
          <p:cNvSpPr txBox="1">
            <a:spLocks noGrp="1"/>
          </p:cNvSpPr>
          <p:nvPr>
            <p:ph type="title"/>
          </p:nvPr>
        </p:nvSpPr>
        <p:spPr>
          <a:xfrm>
            <a:off x="415600" y="2867859"/>
            <a:ext cx="11360800" cy="1122427"/>
          </a:xfrm>
          <a:prstGeom prst="rect">
            <a:avLst/>
          </a:prstGeom>
          <a:noFill/>
          <a:ln>
            <a:noFill/>
          </a:ln>
        </p:spPr>
        <p:txBody>
          <a:bodyPr spcFirstLastPara="1" wrap="square" lIns="274300" tIns="274300" rIns="274300" bIns="274300" anchor="ctr" anchorCtr="0">
            <a:normAutofit/>
          </a:bodyPr>
          <a:lstStyle>
            <a:lvl1pPr lvl="0" algn="ctr">
              <a:lnSpc>
                <a:spcPct val="90000"/>
              </a:lnSpc>
              <a:spcBef>
                <a:spcPts val="0"/>
              </a:spcBef>
              <a:spcAft>
                <a:spcPts val="0"/>
              </a:spcAft>
              <a:buClr>
                <a:schemeClr val="dk1"/>
              </a:buClr>
              <a:buSzPts val="10800"/>
              <a:buFont typeface="Play"/>
              <a:buNone/>
              <a:defRPr sz="4800"/>
            </a:lvl1pPr>
            <a:lvl2pPr lvl="1" algn="ctr">
              <a:spcBef>
                <a:spcPts val="0"/>
              </a:spcBef>
              <a:spcAft>
                <a:spcPts val="0"/>
              </a:spcAft>
              <a:buSzPts val="10800"/>
              <a:buNone/>
              <a:defRPr sz="4800"/>
            </a:lvl2pPr>
            <a:lvl3pPr lvl="2" algn="ctr">
              <a:spcBef>
                <a:spcPts val="0"/>
              </a:spcBef>
              <a:spcAft>
                <a:spcPts val="0"/>
              </a:spcAft>
              <a:buSzPts val="10800"/>
              <a:buNone/>
              <a:defRPr sz="4800"/>
            </a:lvl3pPr>
            <a:lvl4pPr lvl="3" algn="ctr">
              <a:spcBef>
                <a:spcPts val="0"/>
              </a:spcBef>
              <a:spcAft>
                <a:spcPts val="0"/>
              </a:spcAft>
              <a:buSzPts val="10800"/>
              <a:buNone/>
              <a:defRPr sz="4800"/>
            </a:lvl4pPr>
            <a:lvl5pPr lvl="4" algn="ctr">
              <a:spcBef>
                <a:spcPts val="0"/>
              </a:spcBef>
              <a:spcAft>
                <a:spcPts val="0"/>
              </a:spcAft>
              <a:buSzPts val="10800"/>
              <a:buNone/>
              <a:defRPr sz="4800"/>
            </a:lvl5pPr>
            <a:lvl6pPr lvl="5" algn="ctr">
              <a:spcBef>
                <a:spcPts val="0"/>
              </a:spcBef>
              <a:spcAft>
                <a:spcPts val="0"/>
              </a:spcAft>
              <a:buSzPts val="10800"/>
              <a:buNone/>
              <a:defRPr sz="4800"/>
            </a:lvl6pPr>
            <a:lvl7pPr lvl="6" algn="ctr">
              <a:spcBef>
                <a:spcPts val="0"/>
              </a:spcBef>
              <a:spcAft>
                <a:spcPts val="0"/>
              </a:spcAft>
              <a:buSzPts val="10800"/>
              <a:buNone/>
              <a:defRPr sz="4800"/>
            </a:lvl7pPr>
            <a:lvl8pPr lvl="7" algn="ctr">
              <a:spcBef>
                <a:spcPts val="0"/>
              </a:spcBef>
              <a:spcAft>
                <a:spcPts val="0"/>
              </a:spcAft>
              <a:buSzPts val="10800"/>
              <a:buNone/>
              <a:defRPr sz="4800"/>
            </a:lvl8pPr>
            <a:lvl9pPr lvl="8" algn="ctr">
              <a:spcBef>
                <a:spcPts val="0"/>
              </a:spcBef>
              <a:spcAft>
                <a:spcPts val="0"/>
              </a:spcAft>
              <a:buSzPts val="10800"/>
              <a:buNone/>
              <a:defRPr sz="4800"/>
            </a:lvl9pPr>
          </a:lstStyle>
          <a:p>
            <a:endParaRPr/>
          </a:p>
        </p:txBody>
      </p:sp>
      <p:sp>
        <p:nvSpPr>
          <p:cNvPr id="98" name="Google Shape;98;p40"/>
          <p:cNvSpPr txBox="1">
            <a:spLocks noGrp="1"/>
          </p:cNvSpPr>
          <p:nvPr>
            <p:ph type="sldNum" idx="12"/>
          </p:nvPr>
        </p:nvSpPr>
        <p:spPr>
          <a:xfrm>
            <a:off x="11296611" y="6217751"/>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70283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1C395C"/>
        </a:solidFill>
        <a:effectLst/>
      </p:bgPr>
    </p:bg>
    <p:spTree>
      <p:nvGrpSpPr>
        <p:cNvPr id="1" name="Shape 103"/>
        <p:cNvGrpSpPr/>
        <p:nvPr/>
      </p:nvGrpSpPr>
      <p:grpSpPr>
        <a:xfrm>
          <a:off x="0" y="0"/>
          <a:ext cx="0" cy="0"/>
          <a:chOff x="0" y="0"/>
          <a:chExt cx="0" cy="0"/>
        </a:xfrm>
      </p:grpSpPr>
      <p:sp>
        <p:nvSpPr>
          <p:cNvPr id="104" name="Google Shape;104;g310fd773917_0_334"/>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105" name="Google Shape;105;g310fd773917_0_334"/>
          <p:cNvSpPr txBox="1"/>
          <p:nvPr/>
        </p:nvSpPr>
        <p:spPr>
          <a:xfrm>
            <a:off x="646900" y="3074885"/>
            <a:ext cx="10634200" cy="759040"/>
          </a:xfrm>
          <a:prstGeom prst="rect">
            <a:avLst/>
          </a:prstGeom>
          <a:noFill/>
          <a:ln>
            <a:noFill/>
          </a:ln>
        </p:spPr>
        <p:txBody>
          <a:bodyPr spcFirstLastPara="1" wrap="square" lIns="121881" tIns="121881" rIns="121881" bIns="121881" anchor="ctr" anchorCtr="0">
            <a:spAutoFit/>
          </a:bodyPr>
          <a:lstStyle/>
          <a:p>
            <a:pPr marL="0" lvl="0" indent="0" algn="ctr" rtl="0">
              <a:spcBef>
                <a:spcPts val="0"/>
              </a:spcBef>
              <a:spcAft>
                <a:spcPts val="0"/>
              </a:spcAft>
              <a:buNone/>
            </a:pPr>
            <a:r>
              <a:rPr lang="en-US" sz="3333" b="1">
                <a:solidFill>
                  <a:srgbClr val="FFFFFF"/>
                </a:solidFill>
                <a:latin typeface="Poppins"/>
                <a:ea typeface="Poppins"/>
                <a:cs typeface="Poppins"/>
                <a:sym typeface="Poppins"/>
              </a:rPr>
              <a:t>Template 1: Minimal</a:t>
            </a:r>
            <a:endParaRPr sz="3333"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2264728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inimal - Cover 1">
  <p:cSld name="Minimal - Cover 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g310fd773917_0_33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08" name="Google Shape;108;g310fd773917_0_337"/>
          <p:cNvPicPr preferRelativeResize="0"/>
          <p:nvPr/>
        </p:nvPicPr>
        <p:blipFill>
          <a:blip r:embed="rId3">
            <a:alphaModFix/>
          </a:blip>
          <a:stretch>
            <a:fillRect/>
          </a:stretch>
        </p:blipFill>
        <p:spPr>
          <a:xfrm>
            <a:off x="0" y="-8"/>
            <a:ext cx="12192000" cy="6856941"/>
          </a:xfrm>
          <a:prstGeom prst="rect">
            <a:avLst/>
          </a:prstGeom>
          <a:noFill/>
          <a:ln>
            <a:noFill/>
          </a:ln>
        </p:spPr>
      </p:pic>
      <p:pic>
        <p:nvPicPr>
          <p:cNvPr id="109" name="Google Shape;109;g310fd773917_0_337"/>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10" name="Google Shape;110;g310fd773917_0_337"/>
          <p:cNvSpPr/>
          <p:nvPr/>
        </p:nvSpPr>
        <p:spPr>
          <a:xfrm>
            <a:off x="587600" y="334607"/>
            <a:ext cx="2815400" cy="457329"/>
          </a:xfrm>
          <a:prstGeom prst="roundRect">
            <a:avLst>
              <a:gd name="adj" fmla="val 50000"/>
            </a:avLst>
          </a:prstGeom>
          <a:solidFill>
            <a:srgbClr val="41BED0"/>
          </a:solidFill>
          <a:ln>
            <a:noFill/>
          </a:ln>
        </p:spPr>
        <p:txBody>
          <a:bodyPr spcFirstLastPara="1" wrap="square" lIns="60941" tIns="60941" rIns="60941" bIns="60941" anchor="ctr" anchorCtr="0">
            <a:noAutofit/>
          </a:bodyPr>
          <a:lstStyle/>
          <a:p>
            <a:pPr marL="0" lvl="0" indent="0" algn="ctr" rtl="0">
              <a:spcBef>
                <a:spcPts val="0"/>
              </a:spcBef>
              <a:spcAft>
                <a:spcPts val="0"/>
              </a:spcAft>
              <a:buNone/>
            </a:pPr>
            <a:endParaRPr sz="1200" b="1">
              <a:solidFill>
                <a:srgbClr val="FFFFFF"/>
              </a:solidFill>
              <a:latin typeface="Poppins"/>
              <a:ea typeface="Poppins"/>
              <a:cs typeface="Poppins"/>
              <a:sym typeface="Poppins"/>
            </a:endParaRPr>
          </a:p>
        </p:txBody>
      </p:sp>
      <p:sp>
        <p:nvSpPr>
          <p:cNvPr id="111" name="Google Shape;111;g310fd773917_0_337"/>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12" name="Google Shape;112;g310fd773917_0_337"/>
          <p:cNvSpPr txBox="1">
            <a:spLocks noGrp="1"/>
          </p:cNvSpPr>
          <p:nvPr>
            <p:ph type="title"/>
          </p:nvPr>
        </p:nvSpPr>
        <p:spPr>
          <a:xfrm>
            <a:off x="415617" y="4241087"/>
            <a:ext cx="1105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3" name="Google Shape;113;g310fd773917_0_337"/>
          <p:cNvSpPr txBox="1">
            <a:spLocks noGrp="1"/>
          </p:cNvSpPr>
          <p:nvPr>
            <p:ph type="subTitle" idx="1"/>
          </p:nvPr>
        </p:nvSpPr>
        <p:spPr>
          <a:xfrm>
            <a:off x="587600" y="397808"/>
            <a:ext cx="2815400" cy="330949"/>
          </a:xfrm>
          <a:prstGeom prst="rect">
            <a:avLst/>
          </a:prstGeom>
        </p:spPr>
        <p:txBody>
          <a:bodyPr spcFirstLastPara="1" wrap="square" lIns="182850" tIns="182850" rIns="182850" bIns="182850" anchor="ctr" anchorCtr="0">
            <a:noAutofit/>
          </a:bodyPr>
          <a:lstStyle>
            <a:lvl1pPr lvl="0" algn="ctr">
              <a:spcBef>
                <a:spcPts val="0"/>
              </a:spcBef>
              <a:spcAft>
                <a:spcPts val="0"/>
              </a:spcAft>
              <a:buClr>
                <a:schemeClr val="lt1"/>
              </a:buClr>
              <a:buSzPts val="1800"/>
              <a:buNone/>
              <a:defRPr sz="1200"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g310fd773917_0_337"/>
          <p:cNvSpPr txBox="1">
            <a:spLocks noGrp="1"/>
          </p:cNvSpPr>
          <p:nvPr>
            <p:ph type="subTitle" idx="2"/>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150146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inimal - About" type="secHead">
  <p:cSld name="Minimal - About">
    <p:spTree>
      <p:nvGrpSpPr>
        <p:cNvPr id="1" name="Shape 115"/>
        <p:cNvGrpSpPr/>
        <p:nvPr/>
      </p:nvGrpSpPr>
      <p:grpSpPr>
        <a:xfrm>
          <a:off x="0" y="0"/>
          <a:ext cx="0" cy="0"/>
          <a:chOff x="0" y="0"/>
          <a:chExt cx="0" cy="0"/>
        </a:xfrm>
      </p:grpSpPr>
      <p:sp>
        <p:nvSpPr>
          <p:cNvPr id="116" name="Google Shape;116;g310fd773917_0_34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117" name="Google Shape;117;g310fd773917_0_346"/>
          <p:cNvSpPr/>
          <p:nvPr/>
        </p:nvSpPr>
        <p:spPr>
          <a:xfrm>
            <a:off x="-225250" y="-24001"/>
            <a:ext cx="40052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118" name="Google Shape;118;g310fd773917_0_346"/>
          <p:cNvPicPr preferRelativeResize="0"/>
          <p:nvPr/>
        </p:nvPicPr>
        <p:blipFill>
          <a:blip r:embed="rId2">
            <a:alphaModFix/>
          </a:blip>
          <a:stretch>
            <a:fillRect/>
          </a:stretch>
        </p:blipFill>
        <p:spPr>
          <a:xfrm>
            <a:off x="11472000" y="0"/>
            <a:ext cx="720000" cy="719889"/>
          </a:xfrm>
          <a:prstGeom prst="rect">
            <a:avLst/>
          </a:prstGeom>
          <a:noFill/>
          <a:ln>
            <a:noFill/>
          </a:ln>
        </p:spPr>
      </p:pic>
      <p:sp>
        <p:nvSpPr>
          <p:cNvPr id="119" name="Google Shape;119;g310fd773917_0_346"/>
          <p:cNvSpPr/>
          <p:nvPr/>
        </p:nvSpPr>
        <p:spPr>
          <a:xfrm>
            <a:off x="532600" y="3095864"/>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20" name="Google Shape;120;g310fd773917_0_346"/>
          <p:cNvSpPr txBox="1">
            <a:spLocks noGrp="1"/>
          </p:cNvSpPr>
          <p:nvPr>
            <p:ph type="title"/>
          </p:nvPr>
        </p:nvSpPr>
        <p:spPr>
          <a:xfrm>
            <a:off x="380200" y="3283868"/>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121" name="Google Shape;121;g310fd773917_0_346"/>
          <p:cNvSpPr txBox="1">
            <a:spLocks noGrp="1"/>
          </p:cNvSpPr>
          <p:nvPr>
            <p:ph type="subTitle" idx="1"/>
          </p:nvPr>
        </p:nvSpPr>
        <p:spPr>
          <a:xfrm>
            <a:off x="817800" y="2891893"/>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2" name="Google Shape;122;g310fd773917_0_346"/>
          <p:cNvSpPr txBox="1">
            <a:spLocks noGrp="1"/>
          </p:cNvSpPr>
          <p:nvPr>
            <p:ph type="subTitle" idx="2"/>
          </p:nvPr>
        </p:nvSpPr>
        <p:spPr>
          <a:xfrm>
            <a:off x="6318617" y="19626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3" name="Google Shape;123;g310fd773917_0_346"/>
          <p:cNvSpPr txBox="1">
            <a:spLocks noGrp="1"/>
          </p:cNvSpPr>
          <p:nvPr>
            <p:ph type="subTitle" idx="3"/>
          </p:nvPr>
        </p:nvSpPr>
        <p:spPr>
          <a:xfrm>
            <a:off x="6337207" y="2281815"/>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124" name="Google Shape;124;g310fd773917_0_346"/>
          <p:cNvSpPr txBox="1">
            <a:spLocks noGrp="1"/>
          </p:cNvSpPr>
          <p:nvPr>
            <p:ph type="subTitle" idx="4"/>
          </p:nvPr>
        </p:nvSpPr>
        <p:spPr>
          <a:xfrm>
            <a:off x="6318617" y="4115584"/>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5" name="Google Shape;125;g310fd773917_0_346"/>
          <p:cNvSpPr txBox="1">
            <a:spLocks noGrp="1"/>
          </p:cNvSpPr>
          <p:nvPr>
            <p:ph type="subTitle" idx="5"/>
          </p:nvPr>
        </p:nvSpPr>
        <p:spPr>
          <a:xfrm>
            <a:off x="6337207" y="4434791"/>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126" name="Google Shape;126;g310fd773917_0_346"/>
          <p:cNvSpPr>
            <a:spLocks noGrp="1"/>
          </p:cNvSpPr>
          <p:nvPr>
            <p:ph type="pic" idx="6"/>
          </p:nvPr>
        </p:nvSpPr>
        <p:spPr>
          <a:xfrm>
            <a:off x="4744467" y="1619067"/>
            <a:ext cx="1365600" cy="1365389"/>
          </a:xfrm>
          <a:prstGeom prst="ellipse">
            <a:avLst/>
          </a:prstGeom>
          <a:noFill/>
          <a:ln>
            <a:noFill/>
          </a:ln>
        </p:spPr>
      </p:sp>
      <p:sp>
        <p:nvSpPr>
          <p:cNvPr id="127" name="Google Shape;127;g310fd773917_0_346"/>
          <p:cNvSpPr>
            <a:spLocks noGrp="1"/>
          </p:cNvSpPr>
          <p:nvPr>
            <p:ph type="pic" idx="7"/>
          </p:nvPr>
        </p:nvSpPr>
        <p:spPr>
          <a:xfrm>
            <a:off x="4744467" y="3789179"/>
            <a:ext cx="1365600" cy="1365389"/>
          </a:xfrm>
          <a:prstGeom prst="ellipse">
            <a:avLst/>
          </a:prstGeom>
          <a:noFill/>
          <a:ln>
            <a:noFill/>
          </a:ln>
        </p:spPr>
      </p:sp>
    </p:spTree>
    <p:extLst>
      <p:ext uri="{BB962C8B-B14F-4D97-AF65-F5344CB8AC3E}">
        <p14:creationId xmlns:p14="http://schemas.microsoft.com/office/powerpoint/2010/main" val="3662029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inimal - Agenda" type="tx">
  <p:cSld name="Minimal - Agenda">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g310fd773917_0_359"/>
          <p:cNvSpPr/>
          <p:nvPr/>
        </p:nvSpPr>
        <p:spPr>
          <a:xfrm>
            <a:off x="6039683"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30" name="Google Shape;130;g310fd773917_0_359"/>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31" name="Google Shape;131;g310fd773917_0_359"/>
          <p:cNvPicPr preferRelativeResize="0"/>
          <p:nvPr/>
        </p:nvPicPr>
        <p:blipFill>
          <a:blip r:embed="rId3">
            <a:alphaModFix/>
          </a:blip>
          <a:stretch>
            <a:fillRect/>
          </a:stretch>
        </p:blipFill>
        <p:spPr>
          <a:xfrm>
            <a:off x="-56317" y="-112635"/>
            <a:ext cx="6096000" cy="6992237"/>
          </a:xfrm>
          <a:prstGeom prst="rect">
            <a:avLst/>
          </a:prstGeom>
          <a:noFill/>
          <a:ln>
            <a:noFill/>
          </a:ln>
        </p:spPr>
      </p:pic>
      <p:cxnSp>
        <p:nvCxnSpPr>
          <p:cNvPr id="132" name="Google Shape;132;g310fd773917_0_359"/>
          <p:cNvCxnSpPr/>
          <p:nvPr/>
        </p:nvCxnSpPr>
        <p:spPr>
          <a:xfrm>
            <a:off x="6900000" y="2073935"/>
            <a:ext cx="4836000" cy="0"/>
          </a:xfrm>
          <a:prstGeom prst="straightConnector1">
            <a:avLst/>
          </a:prstGeom>
          <a:noFill/>
          <a:ln w="9525" cap="flat" cmpd="sng">
            <a:solidFill>
              <a:srgbClr val="212020"/>
            </a:solidFill>
            <a:prstDash val="solid"/>
            <a:round/>
            <a:headEnd type="none" w="med" len="med"/>
            <a:tailEnd type="none" w="med" len="med"/>
          </a:ln>
        </p:spPr>
      </p:cxnSp>
      <p:cxnSp>
        <p:nvCxnSpPr>
          <p:cNvPr id="133" name="Google Shape;133;g310fd773917_0_359"/>
          <p:cNvCxnSpPr/>
          <p:nvPr/>
        </p:nvCxnSpPr>
        <p:spPr>
          <a:xfrm>
            <a:off x="6900000" y="3439162"/>
            <a:ext cx="4836000" cy="0"/>
          </a:xfrm>
          <a:prstGeom prst="straightConnector1">
            <a:avLst/>
          </a:prstGeom>
          <a:noFill/>
          <a:ln w="9525" cap="flat" cmpd="sng">
            <a:solidFill>
              <a:srgbClr val="212020"/>
            </a:solidFill>
            <a:prstDash val="solid"/>
            <a:round/>
            <a:headEnd type="none" w="med" len="med"/>
            <a:tailEnd type="none" w="med" len="med"/>
          </a:ln>
        </p:spPr>
      </p:cxnSp>
      <p:cxnSp>
        <p:nvCxnSpPr>
          <p:cNvPr id="134" name="Google Shape;134;g310fd773917_0_359"/>
          <p:cNvCxnSpPr/>
          <p:nvPr/>
        </p:nvCxnSpPr>
        <p:spPr>
          <a:xfrm>
            <a:off x="6900000" y="4861592"/>
            <a:ext cx="4836000" cy="0"/>
          </a:xfrm>
          <a:prstGeom prst="straightConnector1">
            <a:avLst/>
          </a:prstGeom>
          <a:noFill/>
          <a:ln w="9525" cap="flat" cmpd="sng">
            <a:solidFill>
              <a:srgbClr val="212020"/>
            </a:solidFill>
            <a:prstDash val="solid"/>
            <a:round/>
            <a:headEnd type="none" w="med" len="med"/>
            <a:tailEnd type="none" w="med" len="med"/>
          </a:ln>
        </p:spPr>
      </p:cxnSp>
      <p:pic>
        <p:nvPicPr>
          <p:cNvPr id="135" name="Google Shape;135;g310fd773917_0_359"/>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36" name="Google Shape;136;g310fd773917_0_359"/>
          <p:cNvSpPr txBox="1">
            <a:spLocks noGrp="1"/>
          </p:cNvSpPr>
          <p:nvPr>
            <p:ph type="subTitle" idx="1"/>
          </p:nvPr>
        </p:nvSpPr>
        <p:spPr>
          <a:xfrm>
            <a:off x="6747600" y="1085839"/>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37" name="Google Shape;137;g310fd773917_0_359"/>
          <p:cNvSpPr txBox="1">
            <a:spLocks noGrp="1"/>
          </p:cNvSpPr>
          <p:nvPr>
            <p:ph type="subTitle" idx="2"/>
          </p:nvPr>
        </p:nvSpPr>
        <p:spPr>
          <a:xfrm>
            <a:off x="6747600" y="1405047"/>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38" name="Google Shape;138;g310fd773917_0_359"/>
          <p:cNvSpPr txBox="1">
            <a:spLocks noGrp="1"/>
          </p:cNvSpPr>
          <p:nvPr>
            <p:ph type="subTitle" idx="3"/>
          </p:nvPr>
        </p:nvSpPr>
        <p:spPr>
          <a:xfrm>
            <a:off x="6747600" y="2360949"/>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39" name="Google Shape;139;g310fd773917_0_359"/>
          <p:cNvSpPr txBox="1">
            <a:spLocks noGrp="1"/>
          </p:cNvSpPr>
          <p:nvPr>
            <p:ph type="subTitle" idx="4"/>
          </p:nvPr>
        </p:nvSpPr>
        <p:spPr>
          <a:xfrm>
            <a:off x="6747600" y="2680156"/>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40" name="Google Shape;140;g310fd773917_0_359"/>
          <p:cNvSpPr txBox="1">
            <a:spLocks noGrp="1"/>
          </p:cNvSpPr>
          <p:nvPr>
            <p:ph type="subTitle" idx="5"/>
          </p:nvPr>
        </p:nvSpPr>
        <p:spPr>
          <a:xfrm>
            <a:off x="6747600" y="375477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41" name="Google Shape;141;g310fd773917_0_359"/>
          <p:cNvSpPr txBox="1">
            <a:spLocks noGrp="1"/>
          </p:cNvSpPr>
          <p:nvPr>
            <p:ph type="subTitle" idx="6"/>
          </p:nvPr>
        </p:nvSpPr>
        <p:spPr>
          <a:xfrm>
            <a:off x="6747600" y="4073985"/>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42" name="Google Shape;142;g310fd773917_0_359"/>
          <p:cNvSpPr txBox="1">
            <a:spLocks noGrp="1"/>
          </p:cNvSpPr>
          <p:nvPr>
            <p:ph type="subTitle" idx="7"/>
          </p:nvPr>
        </p:nvSpPr>
        <p:spPr>
          <a:xfrm>
            <a:off x="6747600" y="5253933"/>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43" name="Google Shape;143;g310fd773917_0_359"/>
          <p:cNvSpPr txBox="1">
            <a:spLocks noGrp="1"/>
          </p:cNvSpPr>
          <p:nvPr>
            <p:ph type="subTitle" idx="8"/>
          </p:nvPr>
        </p:nvSpPr>
        <p:spPr>
          <a:xfrm>
            <a:off x="6747600" y="5573141"/>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44" name="Google Shape;144;g310fd773917_0_359"/>
          <p:cNvSpPr txBox="1">
            <a:spLocks noGrp="1"/>
          </p:cNvSpPr>
          <p:nvPr>
            <p:ph type="title"/>
          </p:nvPr>
        </p:nvSpPr>
        <p:spPr>
          <a:xfrm>
            <a:off x="415617" y="4139485"/>
            <a:ext cx="4836000" cy="2376233"/>
          </a:xfrm>
          <a:prstGeom prst="rect">
            <a:avLst/>
          </a:prstGeom>
        </p:spPr>
        <p:txBody>
          <a:bodyPr spcFirstLastPara="1" wrap="square" lIns="182850" tIns="182850" rIns="182850" bIns="182850" anchor="b" anchorCtr="0">
            <a:normAutofit/>
          </a:bodyPr>
          <a:lstStyle>
            <a:lvl1pPr lvl="0">
              <a:spcBef>
                <a:spcPts val="0"/>
              </a:spcBef>
              <a:spcAft>
                <a:spcPts val="0"/>
              </a:spcAft>
              <a:buSzPts val="8000"/>
              <a:buNone/>
              <a:defRPr sz="5333"/>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Tree>
    <p:extLst>
      <p:ext uri="{BB962C8B-B14F-4D97-AF65-F5344CB8AC3E}">
        <p14:creationId xmlns:p14="http://schemas.microsoft.com/office/powerpoint/2010/main" val="13211361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inimal - Section" type="twoColTx">
  <p:cSld name="Minimal - Section">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g310fd773917_0_37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47" name="Google Shape;147;g310fd773917_0_376"/>
          <p:cNvPicPr preferRelativeResize="0"/>
          <p:nvPr/>
        </p:nvPicPr>
        <p:blipFill>
          <a:blip r:embed="rId3">
            <a:alphaModFix amt="75000"/>
          </a:blip>
          <a:stretch>
            <a:fillRect/>
          </a:stretch>
        </p:blipFill>
        <p:spPr>
          <a:xfrm>
            <a:off x="0" y="0"/>
            <a:ext cx="12192000" cy="6856949"/>
          </a:xfrm>
          <a:prstGeom prst="rect">
            <a:avLst/>
          </a:prstGeom>
          <a:noFill/>
          <a:ln>
            <a:noFill/>
          </a:ln>
        </p:spPr>
      </p:pic>
      <p:pic>
        <p:nvPicPr>
          <p:cNvPr id="148" name="Google Shape;148;g310fd773917_0_376"/>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49" name="Google Shape;149;g310fd773917_0_376"/>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50" name="Google Shape;150;g310fd773917_0_376"/>
          <p:cNvSpPr txBox="1">
            <a:spLocks noGrp="1"/>
          </p:cNvSpPr>
          <p:nvPr>
            <p:ph type="title"/>
          </p:nvPr>
        </p:nvSpPr>
        <p:spPr>
          <a:xfrm>
            <a:off x="415617" y="4241087"/>
            <a:ext cx="1105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51" name="Google Shape;151;g310fd773917_0_376"/>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2251291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inimal - Image/Text" type="titleOnly">
  <p:cSld name="Minimal - Image/Tex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g310fd773917_0_383"/>
          <p:cNvSpPr/>
          <p:nvPr/>
        </p:nvSpPr>
        <p:spPr>
          <a:xfrm>
            <a:off x="6039683"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54" name="Google Shape;154;g310fd773917_0_38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55" name="Google Shape;155;g310fd773917_0_383"/>
          <p:cNvPicPr preferRelativeResize="0"/>
          <p:nvPr/>
        </p:nvPicPr>
        <p:blipFill>
          <a:blip r:embed="rId3">
            <a:alphaModFix/>
          </a:blip>
          <a:stretch>
            <a:fillRect/>
          </a:stretch>
        </p:blipFill>
        <p:spPr>
          <a:xfrm>
            <a:off x="11472000" y="0"/>
            <a:ext cx="720000" cy="719889"/>
          </a:xfrm>
          <a:prstGeom prst="rect">
            <a:avLst/>
          </a:prstGeom>
          <a:noFill/>
          <a:ln>
            <a:noFill/>
          </a:ln>
        </p:spPr>
      </p:pic>
      <p:sp>
        <p:nvSpPr>
          <p:cNvPr id="156" name="Google Shape;156;g310fd773917_0_383"/>
          <p:cNvSpPr/>
          <p:nvPr/>
        </p:nvSpPr>
        <p:spPr>
          <a:xfrm>
            <a:off x="7000733"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157" name="Google Shape;157;g310fd773917_0_383"/>
          <p:cNvSpPr txBox="1">
            <a:spLocks noGrp="1"/>
          </p:cNvSpPr>
          <p:nvPr>
            <p:ph type="title"/>
          </p:nvPr>
        </p:nvSpPr>
        <p:spPr>
          <a:xfrm>
            <a:off x="6832950"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58" name="Google Shape;158;g310fd773917_0_383"/>
          <p:cNvSpPr txBox="1">
            <a:spLocks noGrp="1"/>
          </p:cNvSpPr>
          <p:nvPr>
            <p:ph type="subTitle" idx="1"/>
          </p:nvPr>
        </p:nvSpPr>
        <p:spPr>
          <a:xfrm>
            <a:off x="7325683"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9" name="Google Shape;159;g310fd773917_0_383"/>
          <p:cNvSpPr txBox="1">
            <a:spLocks noGrp="1"/>
          </p:cNvSpPr>
          <p:nvPr>
            <p:ph type="subTitle" idx="2"/>
          </p:nvPr>
        </p:nvSpPr>
        <p:spPr>
          <a:xfrm>
            <a:off x="6832950"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17422435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inimal - 3 Columns">
  <p:cSld name="Minimal - 3 Columns">
    <p:bg>
      <p:bgPr>
        <a:blipFill>
          <a:blip r:embed="rId2">
            <a:alphaModFix/>
          </a:blip>
          <a:stretch>
            <a:fillRect/>
          </a:stretch>
        </a:blipFill>
        <a:effectLst/>
      </p:bgPr>
    </p:bg>
    <p:spTree>
      <p:nvGrpSpPr>
        <p:cNvPr id="1" name="Shape 160"/>
        <p:cNvGrpSpPr/>
        <p:nvPr/>
      </p:nvGrpSpPr>
      <p:grpSpPr>
        <a:xfrm>
          <a:off x="0" y="0"/>
          <a:ext cx="0" cy="0"/>
          <a:chOff x="0" y="0"/>
          <a:chExt cx="0" cy="0"/>
        </a:xfrm>
      </p:grpSpPr>
      <p:sp>
        <p:nvSpPr>
          <p:cNvPr id="161" name="Google Shape;161;g310fd773917_0_391"/>
          <p:cNvSpPr/>
          <p:nvPr/>
        </p:nvSpPr>
        <p:spPr>
          <a:xfrm>
            <a:off x="-17" y="2895660"/>
            <a:ext cx="12192000" cy="3976586"/>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62" name="Google Shape;162;g310fd773917_0_391"/>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63" name="Google Shape;163;g310fd773917_0_391"/>
          <p:cNvPicPr preferRelativeResize="0"/>
          <p:nvPr/>
        </p:nvPicPr>
        <p:blipFill>
          <a:blip r:embed="rId3">
            <a:alphaModFix/>
          </a:blip>
          <a:stretch>
            <a:fillRect/>
          </a:stretch>
        </p:blipFill>
        <p:spPr>
          <a:xfrm>
            <a:off x="-17" y="0"/>
            <a:ext cx="12192029" cy="2895153"/>
          </a:xfrm>
          <a:prstGeom prst="rect">
            <a:avLst/>
          </a:prstGeom>
          <a:noFill/>
          <a:ln>
            <a:noFill/>
          </a:ln>
        </p:spPr>
      </p:pic>
      <p:pic>
        <p:nvPicPr>
          <p:cNvPr id="164" name="Google Shape;164;g310fd773917_0_391"/>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65" name="Google Shape;165;g310fd773917_0_391"/>
          <p:cNvSpPr/>
          <p:nvPr/>
        </p:nvSpPr>
        <p:spPr>
          <a:xfrm>
            <a:off x="583400" y="801733"/>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66" name="Google Shape;166;g310fd773917_0_391"/>
          <p:cNvSpPr txBox="1">
            <a:spLocks noGrp="1"/>
          </p:cNvSpPr>
          <p:nvPr>
            <p:ph type="title"/>
          </p:nvPr>
        </p:nvSpPr>
        <p:spPr>
          <a:xfrm>
            <a:off x="415617" y="912135"/>
            <a:ext cx="10931800" cy="1672742"/>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67" name="Google Shape;167;g310fd773917_0_391"/>
          <p:cNvSpPr txBox="1">
            <a:spLocks noGrp="1"/>
          </p:cNvSpPr>
          <p:nvPr>
            <p:ph type="subTitle" idx="1"/>
          </p:nvPr>
        </p:nvSpPr>
        <p:spPr>
          <a:xfrm>
            <a:off x="908350" y="654230"/>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8" name="Google Shape;168;g310fd773917_0_391"/>
          <p:cNvSpPr txBox="1">
            <a:spLocks noGrp="1"/>
          </p:cNvSpPr>
          <p:nvPr>
            <p:ph type="title" idx="2"/>
          </p:nvPr>
        </p:nvSpPr>
        <p:spPr>
          <a:xfrm>
            <a:off x="415617"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212020"/>
              </a:buClr>
              <a:buSzPts val="3200"/>
              <a:buNone/>
              <a:defRPr sz="21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69" name="Google Shape;169;g310fd773917_0_391"/>
          <p:cNvSpPr txBox="1">
            <a:spLocks noGrp="1"/>
          </p:cNvSpPr>
          <p:nvPr>
            <p:ph type="subTitle" idx="3"/>
          </p:nvPr>
        </p:nvSpPr>
        <p:spPr>
          <a:xfrm>
            <a:off x="415617"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70" name="Google Shape;170;g310fd773917_0_391"/>
          <p:cNvSpPr txBox="1">
            <a:spLocks noGrp="1"/>
          </p:cNvSpPr>
          <p:nvPr>
            <p:ph type="title" idx="4"/>
          </p:nvPr>
        </p:nvSpPr>
        <p:spPr>
          <a:xfrm>
            <a:off x="42878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212020"/>
              </a:buClr>
              <a:buSzPts val="3200"/>
              <a:buNone/>
              <a:defRPr sz="21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71" name="Google Shape;171;g310fd773917_0_391"/>
          <p:cNvSpPr txBox="1">
            <a:spLocks noGrp="1"/>
          </p:cNvSpPr>
          <p:nvPr>
            <p:ph type="subTitle" idx="5"/>
          </p:nvPr>
        </p:nvSpPr>
        <p:spPr>
          <a:xfrm>
            <a:off x="42878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72" name="Google Shape;172;g310fd773917_0_391"/>
          <p:cNvSpPr txBox="1">
            <a:spLocks noGrp="1"/>
          </p:cNvSpPr>
          <p:nvPr>
            <p:ph type="title" idx="6"/>
          </p:nvPr>
        </p:nvSpPr>
        <p:spPr>
          <a:xfrm>
            <a:off x="81600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212020"/>
              </a:buClr>
              <a:buSzPts val="3200"/>
              <a:buNone/>
              <a:defRPr sz="21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73" name="Google Shape;173;g310fd773917_0_391"/>
          <p:cNvSpPr txBox="1">
            <a:spLocks noGrp="1"/>
          </p:cNvSpPr>
          <p:nvPr>
            <p:ph type="subTitle" idx="7"/>
          </p:nvPr>
        </p:nvSpPr>
        <p:spPr>
          <a:xfrm>
            <a:off x="81600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628733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inimal - 2 Rows">
  <p:cSld name="Minimal - 2 Rows">
    <p:bg>
      <p:bgPr>
        <a:blipFill>
          <a:blip r:embed="rId2">
            <a:alphaModFix/>
          </a:blip>
          <a:stretch>
            <a:fillRect/>
          </a:stretch>
        </a:blipFill>
        <a:effectLst/>
      </p:bgPr>
    </p:bg>
    <p:spTree>
      <p:nvGrpSpPr>
        <p:cNvPr id="1" name="Shape 174"/>
        <p:cNvGrpSpPr/>
        <p:nvPr/>
      </p:nvGrpSpPr>
      <p:grpSpPr>
        <a:xfrm>
          <a:off x="0" y="0"/>
          <a:ext cx="0" cy="0"/>
          <a:chOff x="0" y="0"/>
          <a:chExt cx="0" cy="0"/>
        </a:xfrm>
      </p:grpSpPr>
      <p:pic>
        <p:nvPicPr>
          <p:cNvPr id="175" name="Google Shape;175;g310fd773917_0_405"/>
          <p:cNvPicPr preferRelativeResize="0"/>
          <p:nvPr/>
        </p:nvPicPr>
        <p:blipFill rotWithShape="1">
          <a:blip r:embed="rId3">
            <a:alphaModFix/>
          </a:blip>
          <a:srcRect/>
          <a:stretch/>
        </p:blipFill>
        <p:spPr>
          <a:xfrm>
            <a:off x="-50831" y="-14067"/>
            <a:ext cx="6096031" cy="6856975"/>
          </a:xfrm>
          <a:prstGeom prst="rect">
            <a:avLst/>
          </a:prstGeom>
          <a:noFill/>
          <a:ln>
            <a:noFill/>
          </a:ln>
        </p:spPr>
      </p:pic>
      <p:sp>
        <p:nvSpPr>
          <p:cNvPr id="176" name="Google Shape;176;g310fd773917_0_405"/>
          <p:cNvSpPr/>
          <p:nvPr/>
        </p:nvSpPr>
        <p:spPr>
          <a:xfrm>
            <a:off x="6039683"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77" name="Google Shape;177;g310fd773917_0_405"/>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78" name="Google Shape;178;g310fd773917_0_405"/>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79" name="Google Shape;179;g310fd773917_0_405"/>
          <p:cNvSpPr/>
          <p:nvPr/>
        </p:nvSpPr>
        <p:spPr>
          <a:xfrm>
            <a:off x="534783" y="1384412"/>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80" name="Google Shape;180;g310fd773917_0_405"/>
          <p:cNvSpPr txBox="1">
            <a:spLocks noGrp="1"/>
          </p:cNvSpPr>
          <p:nvPr>
            <p:ph type="title"/>
          </p:nvPr>
        </p:nvSpPr>
        <p:spPr>
          <a:xfrm>
            <a:off x="367000" y="1494814"/>
            <a:ext cx="5320800" cy="4939238"/>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1" name="Google Shape;181;g310fd773917_0_405"/>
          <p:cNvSpPr txBox="1">
            <a:spLocks noGrp="1"/>
          </p:cNvSpPr>
          <p:nvPr>
            <p:ph type="subTitle" idx="1"/>
          </p:nvPr>
        </p:nvSpPr>
        <p:spPr>
          <a:xfrm>
            <a:off x="859733" y="1236909"/>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2" name="Google Shape;182;g310fd773917_0_405"/>
          <p:cNvSpPr txBox="1">
            <a:spLocks noGrp="1"/>
          </p:cNvSpPr>
          <p:nvPr>
            <p:ph type="subTitle" idx="2"/>
          </p:nvPr>
        </p:nvSpPr>
        <p:spPr>
          <a:xfrm>
            <a:off x="6876000" y="1611283"/>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83" name="Google Shape;183;g310fd773917_0_405"/>
          <p:cNvSpPr txBox="1">
            <a:spLocks noGrp="1"/>
          </p:cNvSpPr>
          <p:nvPr>
            <p:ph type="subTitle" idx="3"/>
          </p:nvPr>
        </p:nvSpPr>
        <p:spPr>
          <a:xfrm>
            <a:off x="6876000" y="11664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84" name="Google Shape;184;g310fd773917_0_405"/>
          <p:cNvSpPr txBox="1">
            <a:spLocks noGrp="1"/>
          </p:cNvSpPr>
          <p:nvPr>
            <p:ph type="subTitle" idx="4"/>
          </p:nvPr>
        </p:nvSpPr>
        <p:spPr>
          <a:xfrm>
            <a:off x="6876000" y="4097717"/>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85" name="Google Shape;185;g310fd773917_0_405"/>
          <p:cNvSpPr txBox="1">
            <a:spLocks noGrp="1"/>
          </p:cNvSpPr>
          <p:nvPr>
            <p:ph type="subTitle" idx="5"/>
          </p:nvPr>
        </p:nvSpPr>
        <p:spPr>
          <a:xfrm>
            <a:off x="6876000" y="3652842"/>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Tree>
    <p:extLst>
      <p:ext uri="{BB962C8B-B14F-4D97-AF65-F5344CB8AC3E}">
        <p14:creationId xmlns:p14="http://schemas.microsoft.com/office/powerpoint/2010/main" val="34637114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inimal - Quote">
  <p:cSld name="Minimal - Quote">
    <p:bg>
      <p:bgPr>
        <a:solidFill>
          <a:srgbClr val="1C395C"/>
        </a:solidFill>
        <a:effectLst/>
      </p:bgPr>
    </p:bg>
    <p:spTree>
      <p:nvGrpSpPr>
        <p:cNvPr id="1" name="Shape 186"/>
        <p:cNvGrpSpPr/>
        <p:nvPr/>
      </p:nvGrpSpPr>
      <p:grpSpPr>
        <a:xfrm>
          <a:off x="0" y="0"/>
          <a:ext cx="0" cy="0"/>
          <a:chOff x="0" y="0"/>
          <a:chExt cx="0" cy="0"/>
        </a:xfrm>
      </p:grpSpPr>
      <p:sp>
        <p:nvSpPr>
          <p:cNvPr id="187" name="Google Shape;187;g310fd773917_0_41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88" name="Google Shape;188;g310fd773917_0_417"/>
          <p:cNvPicPr preferRelativeResize="0"/>
          <p:nvPr/>
        </p:nvPicPr>
        <p:blipFill>
          <a:blip r:embed="rId2">
            <a:alphaModFix/>
          </a:blip>
          <a:stretch>
            <a:fillRect/>
          </a:stretch>
        </p:blipFill>
        <p:spPr>
          <a:xfrm>
            <a:off x="11472000" y="0"/>
            <a:ext cx="720000" cy="719889"/>
          </a:xfrm>
          <a:prstGeom prst="rect">
            <a:avLst/>
          </a:prstGeom>
          <a:noFill/>
          <a:ln>
            <a:noFill/>
          </a:ln>
        </p:spPr>
      </p:pic>
      <p:pic>
        <p:nvPicPr>
          <p:cNvPr id="189" name="Google Shape;189;g310fd773917_0_417"/>
          <p:cNvPicPr preferRelativeResize="0"/>
          <p:nvPr/>
        </p:nvPicPr>
        <p:blipFill>
          <a:blip r:embed="rId3">
            <a:alphaModFix/>
          </a:blip>
          <a:stretch>
            <a:fillRect/>
          </a:stretch>
        </p:blipFill>
        <p:spPr>
          <a:xfrm>
            <a:off x="0" y="0"/>
            <a:ext cx="1193800" cy="952353"/>
          </a:xfrm>
          <a:prstGeom prst="rect">
            <a:avLst/>
          </a:prstGeom>
          <a:noFill/>
          <a:ln>
            <a:noFill/>
          </a:ln>
        </p:spPr>
      </p:pic>
      <p:pic>
        <p:nvPicPr>
          <p:cNvPr id="190" name="Google Shape;190;g310fd773917_0_417"/>
          <p:cNvPicPr preferRelativeResize="0"/>
          <p:nvPr/>
        </p:nvPicPr>
        <p:blipFill>
          <a:blip r:embed="rId4">
            <a:alphaModFix/>
          </a:blip>
          <a:stretch>
            <a:fillRect/>
          </a:stretch>
        </p:blipFill>
        <p:spPr>
          <a:xfrm>
            <a:off x="11049000" y="5956423"/>
            <a:ext cx="1193800" cy="952353"/>
          </a:xfrm>
          <a:prstGeom prst="rect">
            <a:avLst/>
          </a:prstGeom>
          <a:noFill/>
          <a:ln>
            <a:noFill/>
          </a:ln>
        </p:spPr>
      </p:pic>
      <p:sp>
        <p:nvSpPr>
          <p:cNvPr id="191" name="Google Shape;191;g310fd773917_0_417"/>
          <p:cNvSpPr txBox="1">
            <a:spLocks noGrp="1"/>
          </p:cNvSpPr>
          <p:nvPr>
            <p:ph type="title"/>
          </p:nvPr>
        </p:nvSpPr>
        <p:spPr>
          <a:xfrm>
            <a:off x="795900" y="959420"/>
            <a:ext cx="10600200" cy="4939238"/>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5000"/>
              <a:buNone/>
              <a:defRPr sz="3333"/>
            </a:lvl1pPr>
            <a:lvl2pPr lvl="1" algn="ctr">
              <a:spcBef>
                <a:spcPts val="0"/>
              </a:spcBef>
              <a:spcAft>
                <a:spcPts val="0"/>
              </a:spcAft>
              <a:buSzPts val="5000"/>
              <a:buNone/>
              <a:defRPr sz="3333"/>
            </a:lvl2pPr>
            <a:lvl3pPr lvl="2" algn="ctr">
              <a:spcBef>
                <a:spcPts val="0"/>
              </a:spcBef>
              <a:spcAft>
                <a:spcPts val="0"/>
              </a:spcAft>
              <a:buSzPts val="5000"/>
              <a:buNone/>
              <a:defRPr sz="3333"/>
            </a:lvl3pPr>
            <a:lvl4pPr lvl="3" algn="ctr">
              <a:spcBef>
                <a:spcPts val="0"/>
              </a:spcBef>
              <a:spcAft>
                <a:spcPts val="0"/>
              </a:spcAft>
              <a:buSzPts val="5000"/>
              <a:buNone/>
              <a:defRPr sz="3333"/>
            </a:lvl4pPr>
            <a:lvl5pPr lvl="4" algn="ctr">
              <a:spcBef>
                <a:spcPts val="0"/>
              </a:spcBef>
              <a:spcAft>
                <a:spcPts val="0"/>
              </a:spcAft>
              <a:buSzPts val="5000"/>
              <a:buNone/>
              <a:defRPr sz="3333"/>
            </a:lvl5pPr>
            <a:lvl6pPr lvl="5" algn="ctr">
              <a:spcBef>
                <a:spcPts val="0"/>
              </a:spcBef>
              <a:spcAft>
                <a:spcPts val="0"/>
              </a:spcAft>
              <a:buSzPts val="5000"/>
              <a:buNone/>
              <a:defRPr sz="3333"/>
            </a:lvl6pPr>
            <a:lvl7pPr lvl="6" algn="ctr">
              <a:spcBef>
                <a:spcPts val="0"/>
              </a:spcBef>
              <a:spcAft>
                <a:spcPts val="0"/>
              </a:spcAft>
              <a:buSzPts val="5000"/>
              <a:buNone/>
              <a:defRPr sz="3333"/>
            </a:lvl7pPr>
            <a:lvl8pPr lvl="7" algn="ctr">
              <a:spcBef>
                <a:spcPts val="0"/>
              </a:spcBef>
              <a:spcAft>
                <a:spcPts val="0"/>
              </a:spcAft>
              <a:buSzPts val="5000"/>
              <a:buNone/>
              <a:defRPr sz="3333"/>
            </a:lvl8pPr>
            <a:lvl9pPr lvl="8" algn="ctr">
              <a:spcBef>
                <a:spcPts val="0"/>
              </a:spcBef>
              <a:spcAft>
                <a:spcPts val="0"/>
              </a:spcAft>
              <a:buSzPts val="5000"/>
              <a:buNone/>
              <a:defRPr sz="3333"/>
            </a:lvl9pPr>
          </a:lstStyle>
          <a:p>
            <a:endParaRPr/>
          </a:p>
        </p:txBody>
      </p:sp>
    </p:spTree>
    <p:extLst>
      <p:ext uri="{BB962C8B-B14F-4D97-AF65-F5344CB8AC3E}">
        <p14:creationId xmlns:p14="http://schemas.microsoft.com/office/powerpoint/2010/main" val="837454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inimal - Title/Text">
  <p:cSld name="Minimal - Title/Text">
    <p:bg>
      <p:bgPr>
        <a:solidFill>
          <a:schemeClr val="lt1"/>
        </a:solidFill>
        <a:effectLst/>
      </p:bgPr>
    </p:bg>
    <p:spTree>
      <p:nvGrpSpPr>
        <p:cNvPr id="1" name="Shape 192"/>
        <p:cNvGrpSpPr/>
        <p:nvPr/>
      </p:nvGrpSpPr>
      <p:grpSpPr>
        <a:xfrm>
          <a:off x="0" y="0"/>
          <a:ext cx="0" cy="0"/>
          <a:chOff x="0" y="0"/>
          <a:chExt cx="0" cy="0"/>
        </a:xfrm>
      </p:grpSpPr>
      <p:sp>
        <p:nvSpPr>
          <p:cNvPr id="193" name="Google Shape;193;g310fd773917_0_42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194" name="Google Shape;194;g310fd773917_0_423"/>
          <p:cNvSpPr/>
          <p:nvPr/>
        </p:nvSpPr>
        <p:spPr>
          <a:xfrm>
            <a:off x="-50800" y="-24001"/>
            <a:ext cx="60960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195" name="Google Shape;195;g310fd773917_0_423"/>
          <p:cNvPicPr preferRelativeResize="0"/>
          <p:nvPr/>
        </p:nvPicPr>
        <p:blipFill>
          <a:blip r:embed="rId2">
            <a:alphaModFix/>
          </a:blip>
          <a:stretch>
            <a:fillRect/>
          </a:stretch>
        </p:blipFill>
        <p:spPr>
          <a:xfrm>
            <a:off x="11472000" y="0"/>
            <a:ext cx="720000" cy="719889"/>
          </a:xfrm>
          <a:prstGeom prst="rect">
            <a:avLst/>
          </a:prstGeom>
          <a:noFill/>
          <a:ln>
            <a:noFill/>
          </a:ln>
        </p:spPr>
      </p:pic>
      <p:sp>
        <p:nvSpPr>
          <p:cNvPr id="196" name="Google Shape;196;g310fd773917_0_423"/>
          <p:cNvSpPr/>
          <p:nvPr/>
        </p:nvSpPr>
        <p:spPr>
          <a:xfrm>
            <a:off x="534783" y="2550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97" name="Google Shape;197;g310fd773917_0_423"/>
          <p:cNvSpPr txBox="1">
            <a:spLocks noGrp="1"/>
          </p:cNvSpPr>
          <p:nvPr>
            <p:ph type="title"/>
          </p:nvPr>
        </p:nvSpPr>
        <p:spPr>
          <a:xfrm>
            <a:off x="367000" y="2660888"/>
            <a:ext cx="5320800" cy="2489416"/>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98" name="Google Shape;198;g310fd773917_0_423"/>
          <p:cNvSpPr txBox="1">
            <a:spLocks noGrp="1"/>
          </p:cNvSpPr>
          <p:nvPr>
            <p:ph type="subTitle" idx="1"/>
          </p:nvPr>
        </p:nvSpPr>
        <p:spPr>
          <a:xfrm>
            <a:off x="859733" y="2402983"/>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9" name="Google Shape;199;g310fd773917_0_423"/>
          <p:cNvSpPr txBox="1">
            <a:spLocks noGrp="1"/>
          </p:cNvSpPr>
          <p:nvPr>
            <p:ph type="title" idx="2"/>
          </p:nvPr>
        </p:nvSpPr>
        <p:spPr>
          <a:xfrm>
            <a:off x="6832950" y="2913127"/>
            <a:ext cx="4639000" cy="1211213"/>
          </a:xfrm>
          <a:prstGeom prst="rect">
            <a:avLst/>
          </a:prstGeom>
        </p:spPr>
        <p:txBody>
          <a:bodyPr spcFirstLastPara="1" wrap="square" lIns="182850" tIns="182850" rIns="182850" bIns="182850" anchor="b" anchorCtr="0">
            <a:normAutofit/>
          </a:bodyPr>
          <a:lstStyle>
            <a:lvl1pPr lvl="0">
              <a:spcBef>
                <a:spcPts val="0"/>
              </a:spcBef>
              <a:spcAft>
                <a:spcPts val="0"/>
              </a:spcAft>
              <a:buClr>
                <a:srgbClr val="1C395C"/>
              </a:buClr>
              <a:buSzPts val="5000"/>
              <a:buNone/>
              <a:defRPr sz="3333">
                <a:solidFill>
                  <a:srgbClr val="1C395C"/>
                </a:solidFill>
              </a:defRPr>
            </a:lvl1pPr>
            <a:lvl2pPr lvl="1">
              <a:spcBef>
                <a:spcPts val="0"/>
              </a:spcBef>
              <a:spcAft>
                <a:spcPts val="0"/>
              </a:spcAft>
              <a:buClr>
                <a:srgbClr val="1C395C"/>
              </a:buClr>
              <a:buSzPts val="5600"/>
              <a:buNone/>
              <a:defRPr>
                <a:solidFill>
                  <a:srgbClr val="1C395C"/>
                </a:solidFill>
              </a:defRPr>
            </a:lvl2pPr>
            <a:lvl3pPr lvl="2">
              <a:spcBef>
                <a:spcPts val="0"/>
              </a:spcBef>
              <a:spcAft>
                <a:spcPts val="0"/>
              </a:spcAft>
              <a:buClr>
                <a:srgbClr val="1C395C"/>
              </a:buClr>
              <a:buSzPts val="5600"/>
              <a:buNone/>
              <a:defRPr>
                <a:solidFill>
                  <a:srgbClr val="1C395C"/>
                </a:solidFill>
              </a:defRPr>
            </a:lvl3pPr>
            <a:lvl4pPr lvl="3">
              <a:spcBef>
                <a:spcPts val="0"/>
              </a:spcBef>
              <a:spcAft>
                <a:spcPts val="0"/>
              </a:spcAft>
              <a:buClr>
                <a:srgbClr val="1C395C"/>
              </a:buClr>
              <a:buSzPts val="5600"/>
              <a:buNone/>
              <a:defRPr>
                <a:solidFill>
                  <a:srgbClr val="1C395C"/>
                </a:solidFill>
              </a:defRPr>
            </a:lvl4pPr>
            <a:lvl5pPr lvl="4">
              <a:spcBef>
                <a:spcPts val="0"/>
              </a:spcBef>
              <a:spcAft>
                <a:spcPts val="0"/>
              </a:spcAft>
              <a:buClr>
                <a:srgbClr val="1C395C"/>
              </a:buClr>
              <a:buSzPts val="5600"/>
              <a:buNone/>
              <a:defRPr>
                <a:solidFill>
                  <a:srgbClr val="1C395C"/>
                </a:solidFill>
              </a:defRPr>
            </a:lvl5pPr>
            <a:lvl6pPr lvl="5">
              <a:spcBef>
                <a:spcPts val="0"/>
              </a:spcBef>
              <a:spcAft>
                <a:spcPts val="0"/>
              </a:spcAft>
              <a:buClr>
                <a:srgbClr val="1C395C"/>
              </a:buClr>
              <a:buSzPts val="5600"/>
              <a:buNone/>
              <a:defRPr>
                <a:solidFill>
                  <a:srgbClr val="1C395C"/>
                </a:solidFill>
              </a:defRPr>
            </a:lvl6pPr>
            <a:lvl7pPr lvl="6">
              <a:spcBef>
                <a:spcPts val="0"/>
              </a:spcBef>
              <a:spcAft>
                <a:spcPts val="0"/>
              </a:spcAft>
              <a:buClr>
                <a:srgbClr val="1C395C"/>
              </a:buClr>
              <a:buSzPts val="5600"/>
              <a:buNone/>
              <a:defRPr>
                <a:solidFill>
                  <a:srgbClr val="1C395C"/>
                </a:solidFill>
              </a:defRPr>
            </a:lvl7pPr>
            <a:lvl8pPr lvl="7">
              <a:spcBef>
                <a:spcPts val="0"/>
              </a:spcBef>
              <a:spcAft>
                <a:spcPts val="0"/>
              </a:spcAft>
              <a:buClr>
                <a:srgbClr val="1C395C"/>
              </a:buClr>
              <a:buSzPts val="5600"/>
              <a:buNone/>
              <a:defRPr>
                <a:solidFill>
                  <a:srgbClr val="1C395C"/>
                </a:solidFill>
              </a:defRPr>
            </a:lvl8pPr>
            <a:lvl9pPr lvl="8">
              <a:spcBef>
                <a:spcPts val="0"/>
              </a:spcBef>
              <a:spcAft>
                <a:spcPts val="0"/>
              </a:spcAft>
              <a:buClr>
                <a:srgbClr val="1C395C"/>
              </a:buClr>
              <a:buSzPts val="5600"/>
              <a:buNone/>
              <a:defRPr>
                <a:solidFill>
                  <a:srgbClr val="1C395C"/>
                </a:solidFill>
              </a:defRPr>
            </a:lvl9pPr>
          </a:lstStyle>
          <a:p>
            <a:endParaRPr/>
          </a:p>
        </p:txBody>
      </p:sp>
      <p:sp>
        <p:nvSpPr>
          <p:cNvPr id="200" name="Google Shape;200;g310fd773917_0_423"/>
          <p:cNvSpPr txBox="1">
            <a:spLocks noGrp="1"/>
          </p:cNvSpPr>
          <p:nvPr>
            <p:ph type="subTitle" idx="3"/>
          </p:nvPr>
        </p:nvSpPr>
        <p:spPr>
          <a:xfrm>
            <a:off x="6832950" y="4142302"/>
            <a:ext cx="4740600" cy="1278003"/>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1220307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inimal - Title/Long-Text">
  <p:cSld name="Minimal - Title/Long-Text">
    <p:spTree>
      <p:nvGrpSpPr>
        <p:cNvPr id="1" name="Shape 201"/>
        <p:cNvGrpSpPr/>
        <p:nvPr/>
      </p:nvGrpSpPr>
      <p:grpSpPr>
        <a:xfrm>
          <a:off x="0" y="0"/>
          <a:ext cx="0" cy="0"/>
          <a:chOff x="0" y="0"/>
          <a:chExt cx="0" cy="0"/>
        </a:xfrm>
      </p:grpSpPr>
      <p:sp>
        <p:nvSpPr>
          <p:cNvPr id="202" name="Google Shape;202;g310fd773917_0_432"/>
          <p:cNvSpPr/>
          <p:nvPr/>
        </p:nvSpPr>
        <p:spPr>
          <a:xfrm>
            <a:off x="-225250" y="-24001"/>
            <a:ext cx="40052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03" name="Google Shape;203;g310fd773917_0_432"/>
          <p:cNvSpPr/>
          <p:nvPr/>
        </p:nvSpPr>
        <p:spPr>
          <a:xfrm>
            <a:off x="532600" y="159447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04" name="Google Shape;204;g310fd773917_0_432"/>
          <p:cNvSpPr txBox="1">
            <a:spLocks noGrp="1"/>
          </p:cNvSpPr>
          <p:nvPr>
            <p:ph type="title"/>
          </p:nvPr>
        </p:nvSpPr>
        <p:spPr>
          <a:xfrm>
            <a:off x="380200" y="1782480"/>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205" name="Google Shape;205;g310fd773917_0_432"/>
          <p:cNvSpPr txBox="1">
            <a:spLocks noGrp="1"/>
          </p:cNvSpPr>
          <p:nvPr>
            <p:ph type="subTitle" idx="1"/>
          </p:nvPr>
        </p:nvSpPr>
        <p:spPr>
          <a:xfrm>
            <a:off x="817800" y="1390505"/>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6" name="Google Shape;206;g310fd773917_0_432"/>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07" name="Google Shape;207;g310fd773917_0_432"/>
          <p:cNvPicPr preferRelativeResize="0"/>
          <p:nvPr/>
        </p:nvPicPr>
        <p:blipFill>
          <a:blip r:embed="rId2">
            <a:alphaModFix/>
          </a:blip>
          <a:stretch>
            <a:fillRect/>
          </a:stretch>
        </p:blipFill>
        <p:spPr>
          <a:xfrm>
            <a:off x="11472000" y="0"/>
            <a:ext cx="720000" cy="719889"/>
          </a:xfrm>
          <a:prstGeom prst="rect">
            <a:avLst/>
          </a:prstGeom>
          <a:noFill/>
          <a:ln>
            <a:noFill/>
          </a:ln>
        </p:spPr>
      </p:pic>
      <p:sp>
        <p:nvSpPr>
          <p:cNvPr id="208" name="Google Shape;208;g310fd773917_0_432"/>
          <p:cNvSpPr txBox="1">
            <a:spLocks noGrp="1"/>
          </p:cNvSpPr>
          <p:nvPr>
            <p:ph type="subTitle" idx="2"/>
          </p:nvPr>
        </p:nvSpPr>
        <p:spPr>
          <a:xfrm>
            <a:off x="380200" y="4713838"/>
            <a:ext cx="2815800" cy="173433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2400"/>
              <a:buFont typeface="Poppins Medium"/>
              <a:buNone/>
              <a:defRPr sz="1600">
                <a:solidFill>
                  <a:schemeClr val="lt1"/>
                </a:solidFill>
                <a:latin typeface="Poppins Medium"/>
                <a:ea typeface="Poppins Medium"/>
                <a:cs typeface="Poppins Medium"/>
                <a:sym typeface="Poppins Medium"/>
              </a:defRPr>
            </a:lvl1pPr>
            <a:lvl2pPr lvl="1">
              <a:spcBef>
                <a:spcPts val="0"/>
              </a:spcBef>
              <a:spcAft>
                <a:spcPts val="0"/>
              </a:spcAft>
              <a:buSzPts val="2400"/>
              <a:buFont typeface="Poppins Medium"/>
              <a:buNone/>
              <a:defRPr sz="1600">
                <a:latin typeface="Poppins Medium"/>
                <a:ea typeface="Poppins Medium"/>
                <a:cs typeface="Poppins Medium"/>
                <a:sym typeface="Poppins Medium"/>
              </a:defRPr>
            </a:lvl2pPr>
            <a:lvl3pPr lvl="2">
              <a:spcBef>
                <a:spcPts val="0"/>
              </a:spcBef>
              <a:spcAft>
                <a:spcPts val="0"/>
              </a:spcAft>
              <a:buSzPts val="2400"/>
              <a:buFont typeface="Poppins Medium"/>
              <a:buNone/>
              <a:defRPr sz="1600">
                <a:latin typeface="Poppins Medium"/>
                <a:ea typeface="Poppins Medium"/>
                <a:cs typeface="Poppins Medium"/>
                <a:sym typeface="Poppins Medium"/>
              </a:defRPr>
            </a:lvl3pPr>
            <a:lvl4pPr lvl="3">
              <a:spcBef>
                <a:spcPts val="0"/>
              </a:spcBef>
              <a:spcAft>
                <a:spcPts val="0"/>
              </a:spcAft>
              <a:buSzPts val="2400"/>
              <a:buFont typeface="Poppins Medium"/>
              <a:buNone/>
              <a:defRPr sz="1600">
                <a:latin typeface="Poppins Medium"/>
                <a:ea typeface="Poppins Medium"/>
                <a:cs typeface="Poppins Medium"/>
                <a:sym typeface="Poppins Medium"/>
              </a:defRPr>
            </a:lvl4pPr>
            <a:lvl5pPr lvl="4">
              <a:spcBef>
                <a:spcPts val="0"/>
              </a:spcBef>
              <a:spcAft>
                <a:spcPts val="0"/>
              </a:spcAft>
              <a:buSzPts val="2400"/>
              <a:buFont typeface="Poppins Medium"/>
              <a:buNone/>
              <a:defRPr sz="1600">
                <a:latin typeface="Poppins Medium"/>
                <a:ea typeface="Poppins Medium"/>
                <a:cs typeface="Poppins Medium"/>
                <a:sym typeface="Poppins Medium"/>
              </a:defRPr>
            </a:lvl5pPr>
            <a:lvl6pPr lvl="5">
              <a:spcBef>
                <a:spcPts val="0"/>
              </a:spcBef>
              <a:spcAft>
                <a:spcPts val="0"/>
              </a:spcAft>
              <a:buSzPts val="2400"/>
              <a:buFont typeface="Poppins Medium"/>
              <a:buNone/>
              <a:defRPr sz="1600">
                <a:latin typeface="Poppins Medium"/>
                <a:ea typeface="Poppins Medium"/>
                <a:cs typeface="Poppins Medium"/>
                <a:sym typeface="Poppins Medium"/>
              </a:defRPr>
            </a:lvl6pPr>
            <a:lvl7pPr lvl="6">
              <a:spcBef>
                <a:spcPts val="0"/>
              </a:spcBef>
              <a:spcAft>
                <a:spcPts val="0"/>
              </a:spcAft>
              <a:buSzPts val="2400"/>
              <a:buFont typeface="Poppins Medium"/>
              <a:buNone/>
              <a:defRPr sz="1600">
                <a:latin typeface="Poppins Medium"/>
                <a:ea typeface="Poppins Medium"/>
                <a:cs typeface="Poppins Medium"/>
                <a:sym typeface="Poppins Medium"/>
              </a:defRPr>
            </a:lvl7pPr>
            <a:lvl8pPr lvl="7">
              <a:spcBef>
                <a:spcPts val="0"/>
              </a:spcBef>
              <a:spcAft>
                <a:spcPts val="0"/>
              </a:spcAft>
              <a:buSzPts val="2400"/>
              <a:buFont typeface="Poppins Medium"/>
              <a:buNone/>
              <a:defRPr sz="1600">
                <a:latin typeface="Poppins Medium"/>
                <a:ea typeface="Poppins Medium"/>
                <a:cs typeface="Poppins Medium"/>
                <a:sym typeface="Poppins Medium"/>
              </a:defRPr>
            </a:lvl8pPr>
            <a:lvl9pPr lvl="8">
              <a:spcBef>
                <a:spcPts val="0"/>
              </a:spcBef>
              <a:spcAft>
                <a:spcPts val="0"/>
              </a:spcAft>
              <a:buSzPts val="2400"/>
              <a:buFont typeface="Poppins Medium"/>
              <a:buNone/>
              <a:defRPr sz="1600">
                <a:latin typeface="Poppins Medium"/>
                <a:ea typeface="Poppins Medium"/>
                <a:cs typeface="Poppins Medium"/>
                <a:sym typeface="Poppins Medium"/>
              </a:defRPr>
            </a:lvl9pPr>
          </a:lstStyle>
          <a:p>
            <a:endParaRPr/>
          </a:p>
        </p:txBody>
      </p:sp>
      <p:sp>
        <p:nvSpPr>
          <p:cNvPr id="209" name="Google Shape;209;g310fd773917_0_432"/>
          <p:cNvSpPr txBox="1">
            <a:spLocks noGrp="1"/>
          </p:cNvSpPr>
          <p:nvPr>
            <p:ph type="subTitle" idx="3"/>
          </p:nvPr>
        </p:nvSpPr>
        <p:spPr>
          <a:xfrm>
            <a:off x="4896000" y="833784"/>
            <a:ext cx="6451400" cy="543476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35472130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inimal - Closing">
  <p:cSld name="Minimal - Closing">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g310fd773917_0_441"/>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12" name="Google Shape;212;g310fd773917_0_441"/>
          <p:cNvPicPr preferRelativeResize="0"/>
          <p:nvPr/>
        </p:nvPicPr>
        <p:blipFill>
          <a:blip r:embed="rId3">
            <a:alphaModFix amt="75000"/>
          </a:blip>
          <a:stretch>
            <a:fillRect/>
          </a:stretch>
        </p:blipFill>
        <p:spPr>
          <a:xfrm>
            <a:off x="0" y="0"/>
            <a:ext cx="12192000" cy="6856949"/>
          </a:xfrm>
          <a:prstGeom prst="rect">
            <a:avLst/>
          </a:prstGeom>
          <a:noFill/>
          <a:ln>
            <a:noFill/>
          </a:ln>
        </p:spPr>
      </p:pic>
      <p:pic>
        <p:nvPicPr>
          <p:cNvPr id="213" name="Google Shape;213;g310fd773917_0_441"/>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214" name="Google Shape;214;g310fd773917_0_441"/>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15" name="Google Shape;215;g310fd773917_0_441"/>
          <p:cNvSpPr txBox="1">
            <a:spLocks noGrp="1"/>
          </p:cNvSpPr>
          <p:nvPr>
            <p:ph type="title"/>
          </p:nvPr>
        </p:nvSpPr>
        <p:spPr>
          <a:xfrm>
            <a:off x="415617" y="4241087"/>
            <a:ext cx="1105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16" name="Google Shape;216;g310fd773917_0_441"/>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44351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column text 1 1">
  <p:cSld name="One-column text 1 1">
    <p:bg>
      <p:bgPr>
        <a:solidFill>
          <a:srgbClr val="F78A3C"/>
        </a:solidFill>
        <a:effectLst/>
      </p:bgPr>
    </p:bg>
    <p:spTree>
      <p:nvGrpSpPr>
        <p:cNvPr id="1" name="Shape 217"/>
        <p:cNvGrpSpPr/>
        <p:nvPr/>
      </p:nvGrpSpPr>
      <p:grpSpPr>
        <a:xfrm>
          <a:off x="0" y="0"/>
          <a:ext cx="0" cy="0"/>
          <a:chOff x="0" y="0"/>
          <a:chExt cx="0" cy="0"/>
        </a:xfrm>
      </p:grpSpPr>
      <p:sp>
        <p:nvSpPr>
          <p:cNvPr id="218" name="Google Shape;218;g310fd773917_0_448"/>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219" name="Google Shape;219;g310fd773917_0_448"/>
          <p:cNvSpPr txBox="1"/>
          <p:nvPr/>
        </p:nvSpPr>
        <p:spPr>
          <a:xfrm>
            <a:off x="646900" y="3074885"/>
            <a:ext cx="10634200" cy="759040"/>
          </a:xfrm>
          <a:prstGeom prst="rect">
            <a:avLst/>
          </a:prstGeom>
          <a:noFill/>
          <a:ln>
            <a:noFill/>
          </a:ln>
        </p:spPr>
        <p:txBody>
          <a:bodyPr spcFirstLastPara="1" wrap="square" lIns="121881" tIns="121881" rIns="121881" bIns="121881" anchor="ctr" anchorCtr="0">
            <a:spAutoFit/>
          </a:bodyPr>
          <a:lstStyle/>
          <a:p>
            <a:pPr marL="0" lvl="0" indent="0" algn="ctr" rtl="0">
              <a:spcBef>
                <a:spcPts val="0"/>
              </a:spcBef>
              <a:spcAft>
                <a:spcPts val="0"/>
              </a:spcAft>
              <a:buNone/>
            </a:pPr>
            <a:r>
              <a:rPr lang="en-US" sz="3333" b="1">
                <a:solidFill>
                  <a:srgbClr val="FFFFFF"/>
                </a:solidFill>
                <a:latin typeface="Poppins"/>
                <a:ea typeface="Poppins"/>
                <a:cs typeface="Poppins"/>
                <a:sym typeface="Poppins"/>
              </a:rPr>
              <a:t>Template 2: Playful</a:t>
            </a:r>
            <a:endParaRPr sz="3333" b="1">
              <a:solidFill>
                <a:srgbClr val="FFFFFF"/>
              </a:solidFill>
              <a:latin typeface="Poppins"/>
              <a:ea typeface="Poppins"/>
              <a:cs typeface="Poppins"/>
              <a:sym typeface="Poppins"/>
            </a:endParaRPr>
          </a:p>
        </p:txBody>
      </p:sp>
      <p:sp>
        <p:nvSpPr>
          <p:cNvPr id="220" name="Google Shape;220;g310fd773917_0_448"/>
          <p:cNvSpPr txBox="1"/>
          <p:nvPr/>
        </p:nvSpPr>
        <p:spPr>
          <a:xfrm>
            <a:off x="646900" y="3757265"/>
            <a:ext cx="10634200" cy="1169472"/>
          </a:xfrm>
          <a:prstGeom prst="rect">
            <a:avLst/>
          </a:prstGeom>
          <a:noFill/>
          <a:ln>
            <a:noFill/>
          </a:ln>
        </p:spPr>
        <p:txBody>
          <a:bodyPr spcFirstLastPara="1" wrap="square" lIns="121881" tIns="121881" rIns="121881" bIns="121881" anchor="ctr" anchorCtr="0">
            <a:spAutoFit/>
          </a:bodyPr>
          <a:lstStyle/>
          <a:p>
            <a:pPr marL="0" lvl="0" indent="0" algn="ctr" rtl="0">
              <a:lnSpc>
                <a:spcPct val="150000"/>
              </a:lnSpc>
              <a:spcBef>
                <a:spcPts val="0"/>
              </a:spcBef>
              <a:spcAft>
                <a:spcPts val="0"/>
              </a:spcAft>
              <a:buNone/>
            </a:pPr>
            <a:r>
              <a:rPr lang="en-US" sz="2000" b="1" u="sng">
                <a:solidFill>
                  <a:srgbClr val="1C395C"/>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Link to shapes</a:t>
            </a:r>
            <a:endParaRPr sz="2000" b="1">
              <a:solidFill>
                <a:srgbClr val="FFFFFF"/>
              </a:solidFill>
              <a:latin typeface="Poppins"/>
              <a:ea typeface="Poppins"/>
              <a:cs typeface="Poppins"/>
              <a:sym typeface="Poppins"/>
            </a:endParaRPr>
          </a:p>
          <a:p>
            <a:pPr marL="0" lvl="0" indent="0" algn="ctr" rtl="0">
              <a:lnSpc>
                <a:spcPct val="150000"/>
              </a:lnSpc>
              <a:spcBef>
                <a:spcPts val="0"/>
              </a:spcBef>
              <a:spcAft>
                <a:spcPts val="0"/>
              </a:spcAft>
              <a:buNone/>
            </a:pPr>
            <a:r>
              <a:rPr lang="en-US" sz="2000" b="1" u="sng">
                <a:solidFill>
                  <a:srgbClr val="1C395C"/>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Link to quotes</a:t>
            </a:r>
            <a:endParaRPr sz="20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1482896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layful - Cover">
  <p:cSld name="Playful - Cover">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g310fd773917_0_452"/>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23" name="Google Shape;223;g310fd773917_0_452"/>
          <p:cNvPicPr preferRelativeResize="0"/>
          <p:nvPr/>
        </p:nvPicPr>
        <p:blipFill>
          <a:blip r:embed="rId3">
            <a:alphaModFix/>
          </a:blip>
          <a:stretch>
            <a:fillRect/>
          </a:stretch>
        </p:blipFill>
        <p:spPr>
          <a:xfrm>
            <a:off x="7109911" y="1"/>
            <a:ext cx="5082088" cy="1381479"/>
          </a:xfrm>
          <a:prstGeom prst="rect">
            <a:avLst/>
          </a:prstGeom>
          <a:noFill/>
          <a:ln>
            <a:noFill/>
          </a:ln>
        </p:spPr>
      </p:pic>
      <p:sp>
        <p:nvSpPr>
          <p:cNvPr id="224" name="Google Shape;224;g310fd773917_0_452"/>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25" name="Google Shape;225;g310fd773917_0_452"/>
          <p:cNvSpPr txBox="1">
            <a:spLocks noGrp="1"/>
          </p:cNvSpPr>
          <p:nvPr>
            <p:ph type="title"/>
          </p:nvPr>
        </p:nvSpPr>
        <p:spPr>
          <a:xfrm>
            <a:off x="415617" y="4241087"/>
            <a:ext cx="67786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26" name="Google Shape;226;g310fd773917_0_452"/>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7" name="Google Shape;227;g310fd773917_0_452"/>
          <p:cNvSpPr/>
          <p:nvPr/>
        </p:nvSpPr>
        <p:spPr>
          <a:xfrm>
            <a:off x="587600" y="334607"/>
            <a:ext cx="2815400" cy="457329"/>
          </a:xfrm>
          <a:prstGeom prst="roundRect">
            <a:avLst>
              <a:gd name="adj" fmla="val 50000"/>
            </a:avLst>
          </a:prstGeom>
          <a:solidFill>
            <a:srgbClr val="41BED0"/>
          </a:solidFill>
          <a:ln>
            <a:noFill/>
          </a:ln>
        </p:spPr>
        <p:txBody>
          <a:bodyPr spcFirstLastPara="1" wrap="square" lIns="60941" tIns="60941" rIns="60941" bIns="60941" anchor="ctr" anchorCtr="0">
            <a:noAutofit/>
          </a:bodyPr>
          <a:lstStyle/>
          <a:p>
            <a:pPr marL="0" lvl="0" indent="0" algn="ctr" rtl="0">
              <a:spcBef>
                <a:spcPts val="0"/>
              </a:spcBef>
              <a:spcAft>
                <a:spcPts val="0"/>
              </a:spcAft>
              <a:buNone/>
            </a:pPr>
            <a:endParaRPr sz="1200" b="1">
              <a:solidFill>
                <a:srgbClr val="FFFFFF"/>
              </a:solidFill>
              <a:latin typeface="Poppins"/>
              <a:ea typeface="Poppins"/>
              <a:cs typeface="Poppins"/>
              <a:sym typeface="Poppins"/>
            </a:endParaRPr>
          </a:p>
        </p:txBody>
      </p:sp>
      <p:sp>
        <p:nvSpPr>
          <p:cNvPr id="228" name="Google Shape;228;g310fd773917_0_452"/>
          <p:cNvSpPr txBox="1">
            <a:spLocks noGrp="1"/>
          </p:cNvSpPr>
          <p:nvPr>
            <p:ph type="subTitle" idx="2"/>
          </p:nvPr>
        </p:nvSpPr>
        <p:spPr>
          <a:xfrm>
            <a:off x="587600" y="397808"/>
            <a:ext cx="2815400" cy="330949"/>
          </a:xfrm>
          <a:prstGeom prst="rect">
            <a:avLst/>
          </a:prstGeom>
        </p:spPr>
        <p:txBody>
          <a:bodyPr spcFirstLastPara="1" wrap="square" lIns="182850" tIns="182850" rIns="182850" bIns="182850" anchor="ctr" anchorCtr="0">
            <a:noAutofit/>
          </a:bodyPr>
          <a:lstStyle>
            <a:lvl1pPr lvl="0" algn="ctr">
              <a:spcBef>
                <a:spcPts val="0"/>
              </a:spcBef>
              <a:spcAft>
                <a:spcPts val="0"/>
              </a:spcAft>
              <a:buClr>
                <a:schemeClr val="lt1"/>
              </a:buClr>
              <a:buSzPts val="1800"/>
              <a:buNone/>
              <a:defRPr sz="1200"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173143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layful - About">
  <p:cSld name="Playful - About">
    <p:spTree>
      <p:nvGrpSpPr>
        <p:cNvPr id="1" name="Shape 229"/>
        <p:cNvGrpSpPr/>
        <p:nvPr/>
      </p:nvGrpSpPr>
      <p:grpSpPr>
        <a:xfrm>
          <a:off x="0" y="0"/>
          <a:ext cx="0" cy="0"/>
          <a:chOff x="0" y="0"/>
          <a:chExt cx="0" cy="0"/>
        </a:xfrm>
      </p:grpSpPr>
      <p:sp>
        <p:nvSpPr>
          <p:cNvPr id="230" name="Google Shape;230;g310fd773917_0_460"/>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31" name="Google Shape;231;g310fd773917_0_460"/>
          <p:cNvPicPr preferRelativeResize="0"/>
          <p:nvPr/>
        </p:nvPicPr>
        <p:blipFill>
          <a:blip r:embed="rId2">
            <a:alphaModFix/>
          </a:blip>
          <a:stretch>
            <a:fillRect/>
          </a:stretch>
        </p:blipFill>
        <p:spPr>
          <a:xfrm>
            <a:off x="101600" y="0"/>
            <a:ext cx="12192000" cy="6856941"/>
          </a:xfrm>
          <a:prstGeom prst="rect">
            <a:avLst/>
          </a:prstGeom>
          <a:noFill/>
          <a:ln>
            <a:noFill/>
          </a:ln>
        </p:spPr>
      </p:pic>
      <p:pic>
        <p:nvPicPr>
          <p:cNvPr id="232" name="Google Shape;232;g310fd773917_0_460"/>
          <p:cNvPicPr preferRelativeResize="0"/>
          <p:nvPr/>
        </p:nvPicPr>
        <p:blipFill>
          <a:blip r:embed="rId3">
            <a:alphaModFix/>
          </a:blip>
          <a:stretch>
            <a:fillRect/>
          </a:stretch>
        </p:blipFill>
        <p:spPr>
          <a:xfrm rot="9240000">
            <a:off x="-4898800" y="-1499375"/>
            <a:ext cx="9999397" cy="10086482"/>
          </a:xfrm>
          <a:prstGeom prst="rect">
            <a:avLst/>
          </a:prstGeom>
          <a:noFill/>
          <a:ln>
            <a:noFill/>
          </a:ln>
        </p:spPr>
      </p:pic>
      <p:sp>
        <p:nvSpPr>
          <p:cNvPr id="233" name="Google Shape;233;g310fd773917_0_460"/>
          <p:cNvSpPr/>
          <p:nvPr/>
        </p:nvSpPr>
        <p:spPr>
          <a:xfrm>
            <a:off x="532600" y="3095864"/>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34" name="Google Shape;234;g310fd773917_0_460"/>
          <p:cNvSpPr txBox="1">
            <a:spLocks noGrp="1"/>
          </p:cNvSpPr>
          <p:nvPr>
            <p:ph type="title"/>
          </p:nvPr>
        </p:nvSpPr>
        <p:spPr>
          <a:xfrm>
            <a:off x="380200" y="3283868"/>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235" name="Google Shape;235;g310fd773917_0_460"/>
          <p:cNvSpPr txBox="1">
            <a:spLocks noGrp="1"/>
          </p:cNvSpPr>
          <p:nvPr>
            <p:ph type="subTitle" idx="1"/>
          </p:nvPr>
        </p:nvSpPr>
        <p:spPr>
          <a:xfrm>
            <a:off x="817800" y="2891893"/>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6" name="Google Shape;236;g310fd773917_0_460"/>
          <p:cNvSpPr txBox="1">
            <a:spLocks noGrp="1"/>
          </p:cNvSpPr>
          <p:nvPr>
            <p:ph type="subTitle" idx="2"/>
          </p:nvPr>
        </p:nvSpPr>
        <p:spPr>
          <a:xfrm>
            <a:off x="6318617" y="19626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7" name="Google Shape;237;g310fd773917_0_460"/>
          <p:cNvSpPr txBox="1">
            <a:spLocks noGrp="1"/>
          </p:cNvSpPr>
          <p:nvPr>
            <p:ph type="subTitle" idx="3"/>
          </p:nvPr>
        </p:nvSpPr>
        <p:spPr>
          <a:xfrm>
            <a:off x="6337207" y="2281815"/>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238" name="Google Shape;238;g310fd773917_0_460"/>
          <p:cNvSpPr txBox="1">
            <a:spLocks noGrp="1"/>
          </p:cNvSpPr>
          <p:nvPr>
            <p:ph type="subTitle" idx="4"/>
          </p:nvPr>
        </p:nvSpPr>
        <p:spPr>
          <a:xfrm>
            <a:off x="6318617" y="4115584"/>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9" name="Google Shape;239;g310fd773917_0_460"/>
          <p:cNvSpPr txBox="1">
            <a:spLocks noGrp="1"/>
          </p:cNvSpPr>
          <p:nvPr>
            <p:ph type="subTitle" idx="5"/>
          </p:nvPr>
        </p:nvSpPr>
        <p:spPr>
          <a:xfrm>
            <a:off x="6337207" y="4434791"/>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240" name="Google Shape;240;g310fd773917_0_460"/>
          <p:cNvSpPr>
            <a:spLocks noGrp="1"/>
          </p:cNvSpPr>
          <p:nvPr>
            <p:ph type="pic" idx="6"/>
          </p:nvPr>
        </p:nvSpPr>
        <p:spPr>
          <a:xfrm>
            <a:off x="4744467" y="1619067"/>
            <a:ext cx="1365600" cy="1365389"/>
          </a:xfrm>
          <a:prstGeom prst="ellipse">
            <a:avLst/>
          </a:prstGeom>
          <a:noFill/>
          <a:ln>
            <a:noFill/>
          </a:ln>
        </p:spPr>
      </p:sp>
      <p:sp>
        <p:nvSpPr>
          <p:cNvPr id="241" name="Google Shape;241;g310fd773917_0_460"/>
          <p:cNvSpPr>
            <a:spLocks noGrp="1"/>
          </p:cNvSpPr>
          <p:nvPr>
            <p:ph type="pic" idx="7"/>
          </p:nvPr>
        </p:nvSpPr>
        <p:spPr>
          <a:xfrm>
            <a:off x="4744467" y="3789179"/>
            <a:ext cx="1365600" cy="1365389"/>
          </a:xfrm>
          <a:prstGeom prst="ellipse">
            <a:avLst/>
          </a:prstGeom>
          <a:noFill/>
          <a:ln>
            <a:noFill/>
          </a:ln>
        </p:spPr>
      </p:sp>
    </p:spTree>
    <p:extLst>
      <p:ext uri="{BB962C8B-B14F-4D97-AF65-F5344CB8AC3E}">
        <p14:creationId xmlns:p14="http://schemas.microsoft.com/office/powerpoint/2010/main" val="10412988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layful - Agenda">
  <p:cSld name="Playful - Agenda">
    <p:spTree>
      <p:nvGrpSpPr>
        <p:cNvPr id="1" name="Shape 242"/>
        <p:cNvGrpSpPr/>
        <p:nvPr/>
      </p:nvGrpSpPr>
      <p:grpSpPr>
        <a:xfrm>
          <a:off x="0" y="0"/>
          <a:ext cx="0" cy="0"/>
          <a:chOff x="0" y="0"/>
          <a:chExt cx="0" cy="0"/>
        </a:xfrm>
      </p:grpSpPr>
      <p:sp>
        <p:nvSpPr>
          <p:cNvPr id="243" name="Google Shape;243;g310fd773917_0_47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44" name="Google Shape;244;g310fd773917_0_473"/>
          <p:cNvPicPr preferRelativeResize="0"/>
          <p:nvPr/>
        </p:nvPicPr>
        <p:blipFill>
          <a:blip r:embed="rId2">
            <a:alphaModFix/>
          </a:blip>
          <a:stretch>
            <a:fillRect/>
          </a:stretch>
        </p:blipFill>
        <p:spPr>
          <a:xfrm>
            <a:off x="0" y="0"/>
            <a:ext cx="12192000" cy="6856941"/>
          </a:xfrm>
          <a:prstGeom prst="rect">
            <a:avLst/>
          </a:prstGeom>
          <a:noFill/>
          <a:ln>
            <a:noFill/>
          </a:ln>
        </p:spPr>
      </p:pic>
      <p:pic>
        <p:nvPicPr>
          <p:cNvPr id="245" name="Google Shape;245;g310fd773917_0_473"/>
          <p:cNvPicPr preferRelativeResize="0"/>
          <p:nvPr/>
        </p:nvPicPr>
        <p:blipFill rotWithShape="1">
          <a:blip r:embed="rId3">
            <a:alphaModFix/>
          </a:blip>
          <a:srcRect/>
          <a:stretch/>
        </p:blipFill>
        <p:spPr>
          <a:xfrm>
            <a:off x="0" y="0"/>
            <a:ext cx="6096000" cy="6856941"/>
          </a:xfrm>
          <a:prstGeom prst="rect">
            <a:avLst/>
          </a:prstGeom>
          <a:noFill/>
          <a:ln>
            <a:noFill/>
          </a:ln>
        </p:spPr>
      </p:pic>
      <p:pic>
        <p:nvPicPr>
          <p:cNvPr id="246" name="Google Shape;246;g310fd773917_0_473"/>
          <p:cNvPicPr preferRelativeResize="0"/>
          <p:nvPr/>
        </p:nvPicPr>
        <p:blipFill>
          <a:blip r:embed="rId4">
            <a:alphaModFix/>
          </a:blip>
          <a:stretch>
            <a:fillRect/>
          </a:stretch>
        </p:blipFill>
        <p:spPr>
          <a:xfrm rot="-6629414">
            <a:off x="506621" y="1096444"/>
            <a:ext cx="5082759" cy="5009067"/>
          </a:xfrm>
          <a:prstGeom prst="rect">
            <a:avLst/>
          </a:prstGeom>
          <a:noFill/>
          <a:ln>
            <a:noFill/>
          </a:ln>
        </p:spPr>
      </p:pic>
      <p:sp>
        <p:nvSpPr>
          <p:cNvPr id="247" name="Google Shape;247;g310fd773917_0_473"/>
          <p:cNvSpPr txBox="1">
            <a:spLocks noGrp="1"/>
          </p:cNvSpPr>
          <p:nvPr>
            <p:ph type="subTitle" idx="1"/>
          </p:nvPr>
        </p:nvSpPr>
        <p:spPr>
          <a:xfrm>
            <a:off x="6747600" y="1252321"/>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48" name="Google Shape;248;g310fd773917_0_473"/>
          <p:cNvSpPr txBox="1">
            <a:spLocks noGrp="1"/>
          </p:cNvSpPr>
          <p:nvPr>
            <p:ph type="subTitle" idx="2"/>
          </p:nvPr>
        </p:nvSpPr>
        <p:spPr>
          <a:xfrm>
            <a:off x="6747600" y="1571529"/>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49" name="Google Shape;249;g310fd773917_0_473"/>
          <p:cNvSpPr txBox="1">
            <a:spLocks noGrp="1"/>
          </p:cNvSpPr>
          <p:nvPr>
            <p:ph type="subTitle" idx="3"/>
          </p:nvPr>
        </p:nvSpPr>
        <p:spPr>
          <a:xfrm>
            <a:off x="6747600" y="2527431"/>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50" name="Google Shape;250;g310fd773917_0_473"/>
          <p:cNvSpPr txBox="1">
            <a:spLocks noGrp="1"/>
          </p:cNvSpPr>
          <p:nvPr>
            <p:ph type="subTitle" idx="4"/>
          </p:nvPr>
        </p:nvSpPr>
        <p:spPr>
          <a:xfrm>
            <a:off x="6747600" y="2846639"/>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51" name="Google Shape;251;g310fd773917_0_473"/>
          <p:cNvSpPr txBox="1">
            <a:spLocks noGrp="1"/>
          </p:cNvSpPr>
          <p:nvPr>
            <p:ph type="subTitle" idx="5"/>
          </p:nvPr>
        </p:nvSpPr>
        <p:spPr>
          <a:xfrm>
            <a:off x="6747600" y="3921259"/>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52" name="Google Shape;252;g310fd773917_0_473"/>
          <p:cNvSpPr txBox="1">
            <a:spLocks noGrp="1"/>
          </p:cNvSpPr>
          <p:nvPr>
            <p:ph type="subTitle" idx="6"/>
          </p:nvPr>
        </p:nvSpPr>
        <p:spPr>
          <a:xfrm>
            <a:off x="6747600" y="4240467"/>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53" name="Google Shape;253;g310fd773917_0_473"/>
          <p:cNvSpPr txBox="1">
            <a:spLocks noGrp="1"/>
          </p:cNvSpPr>
          <p:nvPr>
            <p:ph type="subTitle" idx="7"/>
          </p:nvPr>
        </p:nvSpPr>
        <p:spPr>
          <a:xfrm>
            <a:off x="6747600" y="5318813"/>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54" name="Google Shape;254;g310fd773917_0_473"/>
          <p:cNvSpPr txBox="1">
            <a:spLocks noGrp="1"/>
          </p:cNvSpPr>
          <p:nvPr>
            <p:ph type="subTitle" idx="8"/>
          </p:nvPr>
        </p:nvSpPr>
        <p:spPr>
          <a:xfrm>
            <a:off x="6747600" y="5638021"/>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55" name="Google Shape;255;g310fd773917_0_473"/>
          <p:cNvSpPr txBox="1">
            <a:spLocks noGrp="1"/>
          </p:cNvSpPr>
          <p:nvPr>
            <p:ph type="title"/>
          </p:nvPr>
        </p:nvSpPr>
        <p:spPr>
          <a:xfrm>
            <a:off x="889117" y="2571237"/>
            <a:ext cx="4328800" cy="2376233"/>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6400"/>
              <a:buNone/>
              <a:defRPr sz="4266"/>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Tree>
    <p:extLst>
      <p:ext uri="{BB962C8B-B14F-4D97-AF65-F5344CB8AC3E}">
        <p14:creationId xmlns:p14="http://schemas.microsoft.com/office/powerpoint/2010/main" val="3458105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layful - Section">
  <p:cSld name="Playful - Section">
    <p:bg>
      <p:bgPr>
        <a:blipFill>
          <a:blip r:embed="rId2">
            <a:alphaModFix/>
          </a:blip>
          <a:stretch>
            <a:fillRect/>
          </a:stretch>
        </a:blipFill>
        <a:effectLst/>
      </p:bgPr>
    </p:bg>
    <p:spTree>
      <p:nvGrpSpPr>
        <p:cNvPr id="1" name="Shape 256"/>
        <p:cNvGrpSpPr/>
        <p:nvPr/>
      </p:nvGrpSpPr>
      <p:grpSpPr>
        <a:xfrm>
          <a:off x="0" y="0"/>
          <a:ext cx="0" cy="0"/>
          <a:chOff x="0" y="0"/>
          <a:chExt cx="0" cy="0"/>
        </a:xfrm>
      </p:grpSpPr>
      <p:sp>
        <p:nvSpPr>
          <p:cNvPr id="257" name="Google Shape;257;g310fd773917_0_48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58" name="Google Shape;258;g310fd773917_0_487"/>
          <p:cNvPicPr preferRelativeResize="0"/>
          <p:nvPr/>
        </p:nvPicPr>
        <p:blipFill>
          <a:blip r:embed="rId3">
            <a:alphaModFix/>
          </a:blip>
          <a:stretch>
            <a:fillRect/>
          </a:stretch>
        </p:blipFill>
        <p:spPr>
          <a:xfrm>
            <a:off x="2" y="0"/>
            <a:ext cx="12192007" cy="6856941"/>
          </a:xfrm>
          <a:prstGeom prst="rect">
            <a:avLst/>
          </a:prstGeom>
          <a:noFill/>
          <a:ln>
            <a:noFill/>
          </a:ln>
        </p:spPr>
      </p:pic>
      <p:sp>
        <p:nvSpPr>
          <p:cNvPr id="259" name="Google Shape;259;g310fd773917_0_487"/>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60" name="Google Shape;260;g310fd773917_0_487"/>
          <p:cNvSpPr txBox="1">
            <a:spLocks noGrp="1"/>
          </p:cNvSpPr>
          <p:nvPr>
            <p:ph type="title"/>
          </p:nvPr>
        </p:nvSpPr>
        <p:spPr>
          <a:xfrm>
            <a:off x="415617" y="4241087"/>
            <a:ext cx="76232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61" name="Google Shape;261;g310fd773917_0_487"/>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782009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layful - Image Text (1)">
  <p:cSld name="Playful - Image Text (1)">
    <p:bg>
      <p:bgPr>
        <a:blipFill>
          <a:blip r:embed="rId2">
            <a:alphaModFix/>
          </a:blip>
          <a:stretch>
            <a:fillRect/>
          </a:stretch>
        </a:blipFill>
        <a:effectLst/>
      </p:bgPr>
    </p:bg>
    <p:spTree>
      <p:nvGrpSpPr>
        <p:cNvPr id="1" name="Shape 262"/>
        <p:cNvGrpSpPr/>
        <p:nvPr/>
      </p:nvGrpSpPr>
      <p:grpSpPr>
        <a:xfrm>
          <a:off x="0" y="0"/>
          <a:ext cx="0" cy="0"/>
          <a:chOff x="0" y="0"/>
          <a:chExt cx="0" cy="0"/>
        </a:xfrm>
      </p:grpSpPr>
      <p:pic>
        <p:nvPicPr>
          <p:cNvPr id="263" name="Google Shape;263;g310fd773917_0_493"/>
          <p:cNvPicPr preferRelativeResize="0"/>
          <p:nvPr/>
        </p:nvPicPr>
        <p:blipFill>
          <a:blip r:embed="rId3">
            <a:alphaModFix/>
          </a:blip>
          <a:stretch>
            <a:fillRect/>
          </a:stretch>
        </p:blipFill>
        <p:spPr>
          <a:xfrm>
            <a:off x="5334034" y="-133419"/>
            <a:ext cx="6858001" cy="7124981"/>
          </a:xfrm>
          <a:prstGeom prst="rect">
            <a:avLst/>
          </a:prstGeom>
          <a:noFill/>
          <a:ln>
            <a:noFill/>
          </a:ln>
        </p:spPr>
      </p:pic>
      <p:sp>
        <p:nvSpPr>
          <p:cNvPr id="264" name="Google Shape;264;g310fd773917_0_49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65" name="Google Shape;265;g310fd773917_0_493"/>
          <p:cNvPicPr preferRelativeResize="0"/>
          <p:nvPr/>
        </p:nvPicPr>
        <p:blipFill>
          <a:blip r:embed="rId4">
            <a:alphaModFix/>
          </a:blip>
          <a:stretch>
            <a:fillRect/>
          </a:stretch>
        </p:blipFill>
        <p:spPr>
          <a:xfrm>
            <a:off x="10464484" y="0"/>
            <a:ext cx="1727550" cy="1796623"/>
          </a:xfrm>
          <a:prstGeom prst="rect">
            <a:avLst/>
          </a:prstGeom>
          <a:noFill/>
          <a:ln>
            <a:noFill/>
          </a:ln>
        </p:spPr>
      </p:pic>
      <p:sp>
        <p:nvSpPr>
          <p:cNvPr id="266" name="Google Shape;266;g310fd773917_0_493"/>
          <p:cNvSpPr/>
          <p:nvPr/>
        </p:nvSpPr>
        <p:spPr>
          <a:xfrm>
            <a:off x="0"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67" name="Google Shape;267;g310fd773917_0_493"/>
          <p:cNvSpPr/>
          <p:nvPr/>
        </p:nvSpPr>
        <p:spPr>
          <a:xfrm>
            <a:off x="961050"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268" name="Google Shape;268;g310fd773917_0_493"/>
          <p:cNvSpPr txBox="1">
            <a:spLocks noGrp="1"/>
          </p:cNvSpPr>
          <p:nvPr>
            <p:ph type="title"/>
          </p:nvPr>
        </p:nvSpPr>
        <p:spPr>
          <a:xfrm>
            <a:off x="793267"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269" name="Google Shape;269;g310fd773917_0_493"/>
          <p:cNvSpPr txBox="1">
            <a:spLocks noGrp="1"/>
          </p:cNvSpPr>
          <p:nvPr>
            <p:ph type="subTitle" idx="1"/>
          </p:nvPr>
        </p:nvSpPr>
        <p:spPr>
          <a:xfrm>
            <a:off x="1286000"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0" name="Google Shape;270;g310fd773917_0_493"/>
          <p:cNvSpPr txBox="1">
            <a:spLocks noGrp="1"/>
          </p:cNvSpPr>
          <p:nvPr>
            <p:ph type="subTitle" idx="2"/>
          </p:nvPr>
        </p:nvSpPr>
        <p:spPr>
          <a:xfrm>
            <a:off x="793267"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6441406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layful - Image Text (2)">
  <p:cSld name="Playful - Image Text (2)">
    <p:bg>
      <p:bgPr>
        <a:blipFill>
          <a:blip r:embed="rId2">
            <a:alphaModFix/>
          </a:blip>
          <a:stretch>
            <a:fillRect/>
          </a:stretch>
        </a:blipFill>
        <a:effectLst/>
      </p:bgPr>
    </p:bg>
    <p:spTree>
      <p:nvGrpSpPr>
        <p:cNvPr id="1" name="Shape 271"/>
        <p:cNvGrpSpPr/>
        <p:nvPr/>
      </p:nvGrpSpPr>
      <p:grpSpPr>
        <a:xfrm>
          <a:off x="0" y="0"/>
          <a:ext cx="0" cy="0"/>
          <a:chOff x="0" y="0"/>
          <a:chExt cx="0" cy="0"/>
        </a:xfrm>
      </p:grpSpPr>
      <p:pic>
        <p:nvPicPr>
          <p:cNvPr id="272" name="Google Shape;272;g310fd773917_0_502"/>
          <p:cNvPicPr preferRelativeResize="0"/>
          <p:nvPr/>
        </p:nvPicPr>
        <p:blipFill>
          <a:blip r:embed="rId3">
            <a:alphaModFix/>
          </a:blip>
          <a:stretch>
            <a:fillRect/>
          </a:stretch>
        </p:blipFill>
        <p:spPr>
          <a:xfrm>
            <a:off x="5214884" y="-55943"/>
            <a:ext cx="6969883" cy="6968808"/>
          </a:xfrm>
          <a:prstGeom prst="rect">
            <a:avLst/>
          </a:prstGeom>
          <a:noFill/>
          <a:ln>
            <a:noFill/>
          </a:ln>
        </p:spPr>
      </p:pic>
      <p:sp>
        <p:nvSpPr>
          <p:cNvPr id="273" name="Google Shape;273;g310fd773917_0_502"/>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74" name="Google Shape;274;g310fd773917_0_502"/>
          <p:cNvPicPr preferRelativeResize="0"/>
          <p:nvPr/>
        </p:nvPicPr>
        <p:blipFill>
          <a:blip r:embed="rId4">
            <a:alphaModFix/>
          </a:blip>
          <a:stretch>
            <a:fillRect/>
          </a:stretch>
        </p:blipFill>
        <p:spPr>
          <a:xfrm>
            <a:off x="10464484" y="0"/>
            <a:ext cx="1727550" cy="1796623"/>
          </a:xfrm>
          <a:prstGeom prst="rect">
            <a:avLst/>
          </a:prstGeom>
          <a:noFill/>
          <a:ln>
            <a:noFill/>
          </a:ln>
        </p:spPr>
      </p:pic>
      <p:sp>
        <p:nvSpPr>
          <p:cNvPr id="275" name="Google Shape;275;g310fd773917_0_502"/>
          <p:cNvSpPr/>
          <p:nvPr/>
        </p:nvSpPr>
        <p:spPr>
          <a:xfrm>
            <a:off x="0"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76" name="Google Shape;276;g310fd773917_0_502"/>
          <p:cNvSpPr/>
          <p:nvPr/>
        </p:nvSpPr>
        <p:spPr>
          <a:xfrm>
            <a:off x="961050"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277" name="Google Shape;277;g310fd773917_0_502"/>
          <p:cNvSpPr txBox="1">
            <a:spLocks noGrp="1"/>
          </p:cNvSpPr>
          <p:nvPr>
            <p:ph type="title"/>
          </p:nvPr>
        </p:nvSpPr>
        <p:spPr>
          <a:xfrm>
            <a:off x="793267"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278" name="Google Shape;278;g310fd773917_0_502"/>
          <p:cNvSpPr txBox="1">
            <a:spLocks noGrp="1"/>
          </p:cNvSpPr>
          <p:nvPr>
            <p:ph type="subTitle" idx="1"/>
          </p:nvPr>
        </p:nvSpPr>
        <p:spPr>
          <a:xfrm>
            <a:off x="1286000"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9" name="Google Shape;279;g310fd773917_0_502"/>
          <p:cNvSpPr txBox="1">
            <a:spLocks noGrp="1"/>
          </p:cNvSpPr>
          <p:nvPr>
            <p:ph type="subTitle" idx="2"/>
          </p:nvPr>
        </p:nvSpPr>
        <p:spPr>
          <a:xfrm>
            <a:off x="793267"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8473869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layful - Image Text (3)">
  <p:cSld name="Playful - Image Text (3)">
    <p:bg>
      <p:bgPr>
        <a:blipFill>
          <a:blip r:embed="rId2">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g310fd773917_0_511"/>
          <p:cNvPicPr preferRelativeResize="0"/>
          <p:nvPr/>
        </p:nvPicPr>
        <p:blipFill>
          <a:blip r:embed="rId3">
            <a:alphaModFix/>
          </a:blip>
          <a:stretch>
            <a:fillRect/>
          </a:stretch>
        </p:blipFill>
        <p:spPr>
          <a:xfrm>
            <a:off x="5348950" y="-96735"/>
            <a:ext cx="6858001" cy="7023511"/>
          </a:xfrm>
          <a:prstGeom prst="rect">
            <a:avLst/>
          </a:prstGeom>
          <a:noFill/>
          <a:ln>
            <a:noFill/>
          </a:ln>
        </p:spPr>
      </p:pic>
      <p:sp>
        <p:nvSpPr>
          <p:cNvPr id="282" name="Google Shape;282;g310fd773917_0_511"/>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83" name="Google Shape;283;g310fd773917_0_511"/>
          <p:cNvPicPr preferRelativeResize="0"/>
          <p:nvPr/>
        </p:nvPicPr>
        <p:blipFill>
          <a:blip r:embed="rId4">
            <a:alphaModFix/>
          </a:blip>
          <a:stretch>
            <a:fillRect/>
          </a:stretch>
        </p:blipFill>
        <p:spPr>
          <a:xfrm>
            <a:off x="10464484" y="0"/>
            <a:ext cx="1727550" cy="1796623"/>
          </a:xfrm>
          <a:prstGeom prst="rect">
            <a:avLst/>
          </a:prstGeom>
          <a:noFill/>
          <a:ln>
            <a:noFill/>
          </a:ln>
        </p:spPr>
      </p:pic>
      <p:sp>
        <p:nvSpPr>
          <p:cNvPr id="284" name="Google Shape;284;g310fd773917_0_511"/>
          <p:cNvSpPr/>
          <p:nvPr/>
        </p:nvSpPr>
        <p:spPr>
          <a:xfrm>
            <a:off x="0"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85" name="Google Shape;285;g310fd773917_0_511"/>
          <p:cNvSpPr/>
          <p:nvPr/>
        </p:nvSpPr>
        <p:spPr>
          <a:xfrm>
            <a:off x="961050"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286" name="Google Shape;286;g310fd773917_0_511"/>
          <p:cNvSpPr txBox="1">
            <a:spLocks noGrp="1"/>
          </p:cNvSpPr>
          <p:nvPr>
            <p:ph type="title"/>
          </p:nvPr>
        </p:nvSpPr>
        <p:spPr>
          <a:xfrm>
            <a:off x="793267"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287" name="Google Shape;287;g310fd773917_0_511"/>
          <p:cNvSpPr txBox="1">
            <a:spLocks noGrp="1"/>
          </p:cNvSpPr>
          <p:nvPr>
            <p:ph type="subTitle" idx="1"/>
          </p:nvPr>
        </p:nvSpPr>
        <p:spPr>
          <a:xfrm>
            <a:off x="1286000"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8" name="Google Shape;288;g310fd773917_0_511"/>
          <p:cNvSpPr txBox="1">
            <a:spLocks noGrp="1"/>
          </p:cNvSpPr>
          <p:nvPr>
            <p:ph type="subTitle" idx="2"/>
          </p:nvPr>
        </p:nvSpPr>
        <p:spPr>
          <a:xfrm>
            <a:off x="793267"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658382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layful - 3 Columns">
  <p:cSld name="Playful - 3 Columns">
    <p:spTree>
      <p:nvGrpSpPr>
        <p:cNvPr id="1" name="Shape 289"/>
        <p:cNvGrpSpPr/>
        <p:nvPr/>
      </p:nvGrpSpPr>
      <p:grpSpPr>
        <a:xfrm>
          <a:off x="0" y="0"/>
          <a:ext cx="0" cy="0"/>
          <a:chOff x="0" y="0"/>
          <a:chExt cx="0" cy="0"/>
        </a:xfrm>
      </p:grpSpPr>
      <p:sp>
        <p:nvSpPr>
          <p:cNvPr id="290" name="Google Shape;290;g310fd773917_0_520"/>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91" name="Google Shape;291;g310fd773917_0_520"/>
          <p:cNvPicPr preferRelativeResize="0"/>
          <p:nvPr/>
        </p:nvPicPr>
        <p:blipFill>
          <a:blip r:embed="rId2">
            <a:alphaModFix/>
          </a:blip>
          <a:stretch>
            <a:fillRect/>
          </a:stretch>
        </p:blipFill>
        <p:spPr>
          <a:xfrm>
            <a:off x="-210133" y="-6431195"/>
            <a:ext cx="10189916" cy="9452074"/>
          </a:xfrm>
          <a:prstGeom prst="rect">
            <a:avLst/>
          </a:prstGeom>
          <a:noFill/>
          <a:ln>
            <a:noFill/>
          </a:ln>
        </p:spPr>
      </p:pic>
      <p:pic>
        <p:nvPicPr>
          <p:cNvPr id="292" name="Google Shape;292;g310fd773917_0_520"/>
          <p:cNvPicPr preferRelativeResize="0"/>
          <p:nvPr/>
        </p:nvPicPr>
        <p:blipFill>
          <a:blip r:embed="rId3">
            <a:alphaModFix/>
          </a:blip>
          <a:stretch>
            <a:fillRect/>
          </a:stretch>
        </p:blipFill>
        <p:spPr>
          <a:xfrm>
            <a:off x="10464484" y="0"/>
            <a:ext cx="1727550" cy="1796623"/>
          </a:xfrm>
          <a:prstGeom prst="rect">
            <a:avLst/>
          </a:prstGeom>
          <a:noFill/>
          <a:ln>
            <a:noFill/>
          </a:ln>
        </p:spPr>
      </p:pic>
      <p:sp>
        <p:nvSpPr>
          <p:cNvPr id="293" name="Google Shape;293;g310fd773917_0_520"/>
          <p:cNvSpPr/>
          <p:nvPr/>
        </p:nvSpPr>
        <p:spPr>
          <a:xfrm>
            <a:off x="583400" y="801733"/>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94" name="Google Shape;294;g310fd773917_0_520"/>
          <p:cNvSpPr txBox="1">
            <a:spLocks noGrp="1"/>
          </p:cNvSpPr>
          <p:nvPr>
            <p:ph type="title"/>
          </p:nvPr>
        </p:nvSpPr>
        <p:spPr>
          <a:xfrm>
            <a:off x="415617" y="912135"/>
            <a:ext cx="10931800" cy="1672742"/>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95" name="Google Shape;295;g310fd773917_0_520"/>
          <p:cNvSpPr txBox="1">
            <a:spLocks noGrp="1"/>
          </p:cNvSpPr>
          <p:nvPr>
            <p:ph type="subTitle" idx="1"/>
          </p:nvPr>
        </p:nvSpPr>
        <p:spPr>
          <a:xfrm>
            <a:off x="908350" y="654230"/>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6" name="Google Shape;296;g310fd773917_0_520"/>
          <p:cNvSpPr txBox="1">
            <a:spLocks noGrp="1"/>
          </p:cNvSpPr>
          <p:nvPr>
            <p:ph type="title" idx="2"/>
          </p:nvPr>
        </p:nvSpPr>
        <p:spPr>
          <a:xfrm>
            <a:off x="415617"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3200"/>
              <a:buNone/>
              <a:defRPr sz="21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297" name="Google Shape;297;g310fd773917_0_520"/>
          <p:cNvSpPr txBox="1">
            <a:spLocks noGrp="1"/>
          </p:cNvSpPr>
          <p:nvPr>
            <p:ph type="subTitle" idx="3"/>
          </p:nvPr>
        </p:nvSpPr>
        <p:spPr>
          <a:xfrm>
            <a:off x="415617"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98" name="Google Shape;298;g310fd773917_0_520"/>
          <p:cNvSpPr txBox="1">
            <a:spLocks noGrp="1"/>
          </p:cNvSpPr>
          <p:nvPr>
            <p:ph type="title" idx="4"/>
          </p:nvPr>
        </p:nvSpPr>
        <p:spPr>
          <a:xfrm>
            <a:off x="42878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3200"/>
              <a:buNone/>
              <a:defRPr sz="21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299" name="Google Shape;299;g310fd773917_0_520"/>
          <p:cNvSpPr txBox="1">
            <a:spLocks noGrp="1"/>
          </p:cNvSpPr>
          <p:nvPr>
            <p:ph type="subTitle" idx="5"/>
          </p:nvPr>
        </p:nvSpPr>
        <p:spPr>
          <a:xfrm>
            <a:off x="42878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300" name="Google Shape;300;g310fd773917_0_520"/>
          <p:cNvSpPr txBox="1">
            <a:spLocks noGrp="1"/>
          </p:cNvSpPr>
          <p:nvPr>
            <p:ph type="title" idx="6"/>
          </p:nvPr>
        </p:nvSpPr>
        <p:spPr>
          <a:xfrm>
            <a:off x="81600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3200"/>
              <a:buNone/>
              <a:defRPr sz="21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301" name="Google Shape;301;g310fd773917_0_520"/>
          <p:cNvSpPr txBox="1">
            <a:spLocks noGrp="1"/>
          </p:cNvSpPr>
          <p:nvPr>
            <p:ph type="subTitle" idx="7"/>
          </p:nvPr>
        </p:nvSpPr>
        <p:spPr>
          <a:xfrm>
            <a:off x="81600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5286992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layful - 2 Rows (1)">
  <p:cSld name="Playful - 2 Rows (1)">
    <p:spTree>
      <p:nvGrpSpPr>
        <p:cNvPr id="1" name="Shape 302"/>
        <p:cNvGrpSpPr/>
        <p:nvPr/>
      </p:nvGrpSpPr>
      <p:grpSpPr>
        <a:xfrm>
          <a:off x="0" y="0"/>
          <a:ext cx="0" cy="0"/>
          <a:chOff x="0" y="0"/>
          <a:chExt cx="0" cy="0"/>
        </a:xfrm>
      </p:grpSpPr>
      <p:sp>
        <p:nvSpPr>
          <p:cNvPr id="303" name="Google Shape;303;g310fd773917_0_533"/>
          <p:cNvSpPr/>
          <p:nvPr/>
        </p:nvSpPr>
        <p:spPr>
          <a:xfrm>
            <a:off x="6096000" y="3456071"/>
            <a:ext cx="6112400" cy="3480063"/>
          </a:xfrm>
          <a:prstGeom prst="rect">
            <a:avLst/>
          </a:prstGeom>
          <a:solidFill>
            <a:srgbClr val="F78A3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304" name="Google Shape;304;g310fd773917_0_53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305" name="Google Shape;305;g310fd773917_0_533"/>
          <p:cNvSpPr/>
          <p:nvPr/>
        </p:nvSpPr>
        <p:spPr>
          <a:xfrm>
            <a:off x="6096000" y="-24000"/>
            <a:ext cx="6112400" cy="3480063"/>
          </a:xfrm>
          <a:prstGeom prst="rect">
            <a:avLst/>
          </a:prstGeom>
          <a:solidFill>
            <a:srgbClr val="7EBB55"/>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306" name="Google Shape;306;g310fd773917_0_533"/>
          <p:cNvSpPr/>
          <p:nvPr/>
        </p:nvSpPr>
        <p:spPr>
          <a:xfrm>
            <a:off x="0" y="-24001"/>
            <a:ext cx="60960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307" name="Google Shape;307;g310fd773917_0_533"/>
          <p:cNvPicPr preferRelativeResize="0"/>
          <p:nvPr/>
        </p:nvPicPr>
        <p:blipFill>
          <a:blip r:embed="rId2">
            <a:alphaModFix/>
          </a:blip>
          <a:stretch>
            <a:fillRect/>
          </a:stretch>
        </p:blipFill>
        <p:spPr>
          <a:xfrm>
            <a:off x="10495583" y="1627"/>
            <a:ext cx="1696800" cy="1761118"/>
          </a:xfrm>
          <a:prstGeom prst="rect">
            <a:avLst/>
          </a:prstGeom>
          <a:noFill/>
          <a:ln>
            <a:noFill/>
          </a:ln>
        </p:spPr>
      </p:pic>
      <p:sp>
        <p:nvSpPr>
          <p:cNvPr id="308" name="Google Shape;308;g310fd773917_0_533"/>
          <p:cNvSpPr/>
          <p:nvPr/>
        </p:nvSpPr>
        <p:spPr>
          <a:xfrm>
            <a:off x="534783" y="1384412"/>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chemeClr val="lt1"/>
              </a:solidFill>
            </a:endParaRPr>
          </a:p>
        </p:txBody>
      </p:sp>
      <p:sp>
        <p:nvSpPr>
          <p:cNvPr id="309" name="Google Shape;309;g310fd773917_0_533"/>
          <p:cNvSpPr txBox="1">
            <a:spLocks noGrp="1"/>
          </p:cNvSpPr>
          <p:nvPr>
            <p:ph type="title"/>
          </p:nvPr>
        </p:nvSpPr>
        <p:spPr>
          <a:xfrm>
            <a:off x="367000" y="1494814"/>
            <a:ext cx="5320800" cy="4939238"/>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310" name="Google Shape;310;g310fd773917_0_533"/>
          <p:cNvSpPr txBox="1">
            <a:spLocks noGrp="1"/>
          </p:cNvSpPr>
          <p:nvPr>
            <p:ph type="subTitle" idx="1"/>
          </p:nvPr>
        </p:nvSpPr>
        <p:spPr>
          <a:xfrm>
            <a:off x="859733" y="1236909"/>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11" name="Google Shape;311;g310fd773917_0_533"/>
          <p:cNvSpPr txBox="1">
            <a:spLocks noGrp="1"/>
          </p:cNvSpPr>
          <p:nvPr>
            <p:ph type="subTitle" idx="2"/>
          </p:nvPr>
        </p:nvSpPr>
        <p:spPr>
          <a:xfrm>
            <a:off x="6876000" y="1611283"/>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12" name="Google Shape;312;g310fd773917_0_533"/>
          <p:cNvSpPr txBox="1">
            <a:spLocks noGrp="1"/>
          </p:cNvSpPr>
          <p:nvPr>
            <p:ph type="subTitle" idx="3"/>
          </p:nvPr>
        </p:nvSpPr>
        <p:spPr>
          <a:xfrm>
            <a:off x="6876000" y="1166407"/>
            <a:ext cx="4467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
        <p:nvSpPr>
          <p:cNvPr id="313" name="Google Shape;313;g310fd773917_0_533"/>
          <p:cNvSpPr txBox="1">
            <a:spLocks noGrp="1"/>
          </p:cNvSpPr>
          <p:nvPr>
            <p:ph type="subTitle" idx="4"/>
          </p:nvPr>
        </p:nvSpPr>
        <p:spPr>
          <a:xfrm>
            <a:off x="6876000" y="4097717"/>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14" name="Google Shape;314;g310fd773917_0_533"/>
          <p:cNvSpPr txBox="1">
            <a:spLocks noGrp="1"/>
          </p:cNvSpPr>
          <p:nvPr>
            <p:ph type="subTitle" idx="5"/>
          </p:nvPr>
        </p:nvSpPr>
        <p:spPr>
          <a:xfrm>
            <a:off x="6876000" y="3652842"/>
            <a:ext cx="4467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Tree>
    <p:extLst>
      <p:ext uri="{BB962C8B-B14F-4D97-AF65-F5344CB8AC3E}">
        <p14:creationId xmlns:p14="http://schemas.microsoft.com/office/powerpoint/2010/main" val="17316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layful - 2 Rows (2)">
  <p:cSld name="Playful - 2 Rows (2)">
    <p:spTree>
      <p:nvGrpSpPr>
        <p:cNvPr id="1" name="Shape 315"/>
        <p:cNvGrpSpPr/>
        <p:nvPr/>
      </p:nvGrpSpPr>
      <p:grpSpPr>
        <a:xfrm>
          <a:off x="0" y="0"/>
          <a:ext cx="0" cy="0"/>
          <a:chOff x="0" y="0"/>
          <a:chExt cx="0" cy="0"/>
        </a:xfrm>
      </p:grpSpPr>
      <p:sp>
        <p:nvSpPr>
          <p:cNvPr id="316" name="Google Shape;316;g310fd773917_0_546"/>
          <p:cNvSpPr/>
          <p:nvPr/>
        </p:nvSpPr>
        <p:spPr>
          <a:xfrm>
            <a:off x="6096000" y="3456071"/>
            <a:ext cx="6112400" cy="3480063"/>
          </a:xfrm>
          <a:prstGeom prst="rect">
            <a:avLst/>
          </a:prstGeom>
          <a:solidFill>
            <a:srgbClr val="F78A3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317" name="Google Shape;317;g310fd773917_0_54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318" name="Google Shape;318;g310fd773917_0_546"/>
          <p:cNvSpPr/>
          <p:nvPr/>
        </p:nvSpPr>
        <p:spPr>
          <a:xfrm>
            <a:off x="6096000" y="-24000"/>
            <a:ext cx="6112400" cy="3480063"/>
          </a:xfrm>
          <a:prstGeom prst="rect">
            <a:avLst/>
          </a:prstGeom>
          <a:solidFill>
            <a:srgbClr val="7EBB55"/>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319" name="Google Shape;319;g310fd773917_0_546"/>
          <p:cNvPicPr preferRelativeResize="0"/>
          <p:nvPr/>
        </p:nvPicPr>
        <p:blipFill>
          <a:blip r:embed="rId2">
            <a:alphaModFix/>
          </a:blip>
          <a:stretch>
            <a:fillRect/>
          </a:stretch>
        </p:blipFill>
        <p:spPr>
          <a:xfrm>
            <a:off x="10495583" y="1627"/>
            <a:ext cx="1696800" cy="1761118"/>
          </a:xfrm>
          <a:prstGeom prst="rect">
            <a:avLst/>
          </a:prstGeom>
          <a:noFill/>
          <a:ln>
            <a:noFill/>
          </a:ln>
        </p:spPr>
      </p:pic>
      <p:sp>
        <p:nvSpPr>
          <p:cNvPr id="320" name="Google Shape;320;g310fd773917_0_546"/>
          <p:cNvSpPr/>
          <p:nvPr/>
        </p:nvSpPr>
        <p:spPr>
          <a:xfrm>
            <a:off x="534783" y="1384412"/>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1C395C"/>
              </a:solidFill>
            </a:endParaRPr>
          </a:p>
        </p:txBody>
      </p:sp>
      <p:sp>
        <p:nvSpPr>
          <p:cNvPr id="321" name="Google Shape;321;g310fd773917_0_546"/>
          <p:cNvSpPr txBox="1">
            <a:spLocks noGrp="1"/>
          </p:cNvSpPr>
          <p:nvPr>
            <p:ph type="title"/>
          </p:nvPr>
        </p:nvSpPr>
        <p:spPr>
          <a:xfrm>
            <a:off x="367000" y="1494814"/>
            <a:ext cx="5320800" cy="4939238"/>
          </a:xfrm>
          <a:prstGeom prst="rect">
            <a:avLst/>
          </a:prstGeom>
        </p:spPr>
        <p:txBody>
          <a:bodyPr spcFirstLastPara="1" wrap="square" lIns="182850" tIns="182850" rIns="182850" bIns="182850" anchor="t" anchorCtr="0">
            <a:normAutofit/>
          </a:bodyPr>
          <a:lstStyle>
            <a:lvl1pPr lvl="0">
              <a:spcBef>
                <a:spcPts val="0"/>
              </a:spcBef>
              <a:spcAft>
                <a:spcPts val="0"/>
              </a:spcAft>
              <a:buClr>
                <a:srgbClr val="1C395C"/>
              </a:buClr>
              <a:buSzPts val="6000"/>
              <a:buNone/>
              <a:defRPr sz="4000">
                <a:solidFill>
                  <a:srgbClr val="1C395C"/>
                </a:solidFill>
              </a:defRPr>
            </a:lvl1pPr>
            <a:lvl2pPr lvl="1">
              <a:spcBef>
                <a:spcPts val="0"/>
              </a:spcBef>
              <a:spcAft>
                <a:spcPts val="0"/>
              </a:spcAft>
              <a:buClr>
                <a:srgbClr val="1C395C"/>
              </a:buClr>
              <a:buSzPts val="5600"/>
              <a:buNone/>
              <a:defRPr>
                <a:solidFill>
                  <a:srgbClr val="1C395C"/>
                </a:solidFill>
              </a:defRPr>
            </a:lvl2pPr>
            <a:lvl3pPr lvl="2">
              <a:spcBef>
                <a:spcPts val="0"/>
              </a:spcBef>
              <a:spcAft>
                <a:spcPts val="0"/>
              </a:spcAft>
              <a:buClr>
                <a:srgbClr val="1C395C"/>
              </a:buClr>
              <a:buSzPts val="5600"/>
              <a:buNone/>
              <a:defRPr>
                <a:solidFill>
                  <a:srgbClr val="1C395C"/>
                </a:solidFill>
              </a:defRPr>
            </a:lvl3pPr>
            <a:lvl4pPr lvl="3">
              <a:spcBef>
                <a:spcPts val="0"/>
              </a:spcBef>
              <a:spcAft>
                <a:spcPts val="0"/>
              </a:spcAft>
              <a:buClr>
                <a:srgbClr val="1C395C"/>
              </a:buClr>
              <a:buSzPts val="5600"/>
              <a:buNone/>
              <a:defRPr>
                <a:solidFill>
                  <a:srgbClr val="1C395C"/>
                </a:solidFill>
              </a:defRPr>
            </a:lvl4pPr>
            <a:lvl5pPr lvl="4">
              <a:spcBef>
                <a:spcPts val="0"/>
              </a:spcBef>
              <a:spcAft>
                <a:spcPts val="0"/>
              </a:spcAft>
              <a:buClr>
                <a:srgbClr val="1C395C"/>
              </a:buClr>
              <a:buSzPts val="5600"/>
              <a:buNone/>
              <a:defRPr>
                <a:solidFill>
                  <a:srgbClr val="1C395C"/>
                </a:solidFill>
              </a:defRPr>
            </a:lvl5pPr>
            <a:lvl6pPr lvl="5">
              <a:spcBef>
                <a:spcPts val="0"/>
              </a:spcBef>
              <a:spcAft>
                <a:spcPts val="0"/>
              </a:spcAft>
              <a:buClr>
                <a:srgbClr val="1C395C"/>
              </a:buClr>
              <a:buSzPts val="5600"/>
              <a:buNone/>
              <a:defRPr>
                <a:solidFill>
                  <a:srgbClr val="1C395C"/>
                </a:solidFill>
              </a:defRPr>
            </a:lvl6pPr>
            <a:lvl7pPr lvl="6">
              <a:spcBef>
                <a:spcPts val="0"/>
              </a:spcBef>
              <a:spcAft>
                <a:spcPts val="0"/>
              </a:spcAft>
              <a:buClr>
                <a:srgbClr val="1C395C"/>
              </a:buClr>
              <a:buSzPts val="5600"/>
              <a:buNone/>
              <a:defRPr>
                <a:solidFill>
                  <a:srgbClr val="1C395C"/>
                </a:solidFill>
              </a:defRPr>
            </a:lvl7pPr>
            <a:lvl8pPr lvl="7">
              <a:spcBef>
                <a:spcPts val="0"/>
              </a:spcBef>
              <a:spcAft>
                <a:spcPts val="0"/>
              </a:spcAft>
              <a:buClr>
                <a:srgbClr val="1C395C"/>
              </a:buClr>
              <a:buSzPts val="5600"/>
              <a:buNone/>
              <a:defRPr>
                <a:solidFill>
                  <a:srgbClr val="1C395C"/>
                </a:solidFill>
              </a:defRPr>
            </a:lvl8pPr>
            <a:lvl9pPr lvl="8">
              <a:spcBef>
                <a:spcPts val="0"/>
              </a:spcBef>
              <a:spcAft>
                <a:spcPts val="0"/>
              </a:spcAft>
              <a:buClr>
                <a:srgbClr val="1C395C"/>
              </a:buClr>
              <a:buSzPts val="5600"/>
              <a:buNone/>
              <a:defRPr>
                <a:solidFill>
                  <a:srgbClr val="1C395C"/>
                </a:solidFill>
              </a:defRPr>
            </a:lvl9pPr>
          </a:lstStyle>
          <a:p>
            <a:endParaRPr/>
          </a:p>
        </p:txBody>
      </p:sp>
      <p:sp>
        <p:nvSpPr>
          <p:cNvPr id="322" name="Google Shape;322;g310fd773917_0_546"/>
          <p:cNvSpPr txBox="1">
            <a:spLocks noGrp="1"/>
          </p:cNvSpPr>
          <p:nvPr>
            <p:ph type="subTitle" idx="1"/>
          </p:nvPr>
        </p:nvSpPr>
        <p:spPr>
          <a:xfrm>
            <a:off x="859733" y="1236909"/>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rgbClr val="1C395C"/>
              </a:buClr>
              <a:buSzPts val="2800"/>
              <a:buNone/>
              <a:defRPr sz="1866" b="1">
                <a:solidFill>
                  <a:srgbClr val="1C395C"/>
                </a:solidFill>
              </a:defRPr>
            </a:lvl1pPr>
            <a:lvl2pPr lvl="1">
              <a:spcBef>
                <a:spcPts val="0"/>
              </a:spcBef>
              <a:spcAft>
                <a:spcPts val="0"/>
              </a:spcAft>
              <a:buClr>
                <a:srgbClr val="1C395C"/>
              </a:buClr>
              <a:buSzPts val="2800"/>
              <a:buNone/>
              <a:defRPr>
                <a:solidFill>
                  <a:srgbClr val="1C395C"/>
                </a:solidFill>
              </a:defRPr>
            </a:lvl2pPr>
            <a:lvl3pPr lvl="2">
              <a:spcBef>
                <a:spcPts val="0"/>
              </a:spcBef>
              <a:spcAft>
                <a:spcPts val="0"/>
              </a:spcAft>
              <a:buClr>
                <a:srgbClr val="1C395C"/>
              </a:buClr>
              <a:buSzPts val="2800"/>
              <a:buNone/>
              <a:defRPr>
                <a:solidFill>
                  <a:srgbClr val="1C395C"/>
                </a:solidFill>
              </a:defRPr>
            </a:lvl3pPr>
            <a:lvl4pPr lvl="3">
              <a:spcBef>
                <a:spcPts val="0"/>
              </a:spcBef>
              <a:spcAft>
                <a:spcPts val="0"/>
              </a:spcAft>
              <a:buClr>
                <a:srgbClr val="1C395C"/>
              </a:buClr>
              <a:buSzPts val="2800"/>
              <a:buNone/>
              <a:defRPr>
                <a:solidFill>
                  <a:srgbClr val="1C395C"/>
                </a:solidFill>
              </a:defRPr>
            </a:lvl4pPr>
            <a:lvl5pPr lvl="4">
              <a:spcBef>
                <a:spcPts val="0"/>
              </a:spcBef>
              <a:spcAft>
                <a:spcPts val="0"/>
              </a:spcAft>
              <a:buClr>
                <a:srgbClr val="1C395C"/>
              </a:buClr>
              <a:buSzPts val="2800"/>
              <a:buNone/>
              <a:defRPr>
                <a:solidFill>
                  <a:srgbClr val="1C395C"/>
                </a:solidFill>
              </a:defRPr>
            </a:lvl5pPr>
            <a:lvl6pPr lvl="5">
              <a:spcBef>
                <a:spcPts val="0"/>
              </a:spcBef>
              <a:spcAft>
                <a:spcPts val="0"/>
              </a:spcAft>
              <a:buClr>
                <a:srgbClr val="1C395C"/>
              </a:buClr>
              <a:buSzPts val="2800"/>
              <a:buNone/>
              <a:defRPr>
                <a:solidFill>
                  <a:srgbClr val="1C395C"/>
                </a:solidFill>
              </a:defRPr>
            </a:lvl6pPr>
            <a:lvl7pPr lvl="6">
              <a:spcBef>
                <a:spcPts val="0"/>
              </a:spcBef>
              <a:spcAft>
                <a:spcPts val="0"/>
              </a:spcAft>
              <a:buClr>
                <a:srgbClr val="1C395C"/>
              </a:buClr>
              <a:buSzPts val="2800"/>
              <a:buNone/>
              <a:defRPr>
                <a:solidFill>
                  <a:srgbClr val="1C395C"/>
                </a:solidFill>
              </a:defRPr>
            </a:lvl7pPr>
            <a:lvl8pPr lvl="7">
              <a:spcBef>
                <a:spcPts val="0"/>
              </a:spcBef>
              <a:spcAft>
                <a:spcPts val="0"/>
              </a:spcAft>
              <a:buClr>
                <a:srgbClr val="1C395C"/>
              </a:buClr>
              <a:buSzPts val="2800"/>
              <a:buNone/>
              <a:defRPr>
                <a:solidFill>
                  <a:srgbClr val="1C395C"/>
                </a:solidFill>
              </a:defRPr>
            </a:lvl8pPr>
            <a:lvl9pPr lvl="8">
              <a:spcBef>
                <a:spcPts val="0"/>
              </a:spcBef>
              <a:spcAft>
                <a:spcPts val="0"/>
              </a:spcAft>
              <a:buClr>
                <a:srgbClr val="1C395C"/>
              </a:buClr>
              <a:buSzPts val="2800"/>
              <a:buNone/>
              <a:defRPr>
                <a:solidFill>
                  <a:srgbClr val="1C395C"/>
                </a:solidFill>
              </a:defRPr>
            </a:lvl9pPr>
          </a:lstStyle>
          <a:p>
            <a:endParaRPr/>
          </a:p>
        </p:txBody>
      </p:sp>
      <p:sp>
        <p:nvSpPr>
          <p:cNvPr id="323" name="Google Shape;323;g310fd773917_0_546"/>
          <p:cNvSpPr txBox="1">
            <a:spLocks noGrp="1"/>
          </p:cNvSpPr>
          <p:nvPr>
            <p:ph type="subTitle" idx="2"/>
          </p:nvPr>
        </p:nvSpPr>
        <p:spPr>
          <a:xfrm>
            <a:off x="6876000" y="1611283"/>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24" name="Google Shape;324;g310fd773917_0_546"/>
          <p:cNvSpPr txBox="1">
            <a:spLocks noGrp="1"/>
          </p:cNvSpPr>
          <p:nvPr>
            <p:ph type="subTitle" idx="3"/>
          </p:nvPr>
        </p:nvSpPr>
        <p:spPr>
          <a:xfrm>
            <a:off x="6876000" y="11664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
        <p:nvSpPr>
          <p:cNvPr id="325" name="Google Shape;325;g310fd773917_0_546"/>
          <p:cNvSpPr txBox="1">
            <a:spLocks noGrp="1"/>
          </p:cNvSpPr>
          <p:nvPr>
            <p:ph type="subTitle" idx="4"/>
          </p:nvPr>
        </p:nvSpPr>
        <p:spPr>
          <a:xfrm>
            <a:off x="6876000" y="4097717"/>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26" name="Google Shape;326;g310fd773917_0_546"/>
          <p:cNvSpPr txBox="1">
            <a:spLocks noGrp="1"/>
          </p:cNvSpPr>
          <p:nvPr>
            <p:ph type="subTitle" idx="5"/>
          </p:nvPr>
        </p:nvSpPr>
        <p:spPr>
          <a:xfrm>
            <a:off x="6876000" y="3652842"/>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Tree>
    <p:extLst>
      <p:ext uri="{BB962C8B-B14F-4D97-AF65-F5344CB8AC3E}">
        <p14:creationId xmlns:p14="http://schemas.microsoft.com/office/powerpoint/2010/main" val="366965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layful - Quote (1)">
  <p:cSld name="Playful - Quote (1)">
    <p:bg>
      <p:bgPr>
        <a:solidFill>
          <a:schemeClr val="accent4"/>
        </a:solidFill>
        <a:effectLst/>
      </p:bgPr>
    </p:bg>
    <p:spTree>
      <p:nvGrpSpPr>
        <p:cNvPr id="1" name="Shape 327"/>
        <p:cNvGrpSpPr/>
        <p:nvPr/>
      </p:nvGrpSpPr>
      <p:grpSpPr>
        <a:xfrm>
          <a:off x="0" y="0"/>
          <a:ext cx="0" cy="0"/>
          <a:chOff x="0" y="0"/>
          <a:chExt cx="0" cy="0"/>
        </a:xfrm>
      </p:grpSpPr>
      <p:pic>
        <p:nvPicPr>
          <p:cNvPr id="328" name="Google Shape;328;g310fd773917_0_558"/>
          <p:cNvPicPr preferRelativeResize="0"/>
          <p:nvPr/>
        </p:nvPicPr>
        <p:blipFill>
          <a:blip r:embed="rId2">
            <a:alphaModFix/>
          </a:blip>
          <a:stretch>
            <a:fillRect/>
          </a:stretch>
        </p:blipFill>
        <p:spPr>
          <a:xfrm>
            <a:off x="11049000" y="5956423"/>
            <a:ext cx="1193800" cy="952353"/>
          </a:xfrm>
          <a:prstGeom prst="rect">
            <a:avLst/>
          </a:prstGeom>
          <a:noFill/>
          <a:ln>
            <a:noFill/>
          </a:ln>
        </p:spPr>
      </p:pic>
      <p:pic>
        <p:nvPicPr>
          <p:cNvPr id="329" name="Google Shape;329;g310fd773917_0_558"/>
          <p:cNvPicPr preferRelativeResize="0"/>
          <p:nvPr/>
        </p:nvPicPr>
        <p:blipFill>
          <a:blip r:embed="rId3">
            <a:alphaModFix/>
          </a:blip>
          <a:stretch>
            <a:fillRect/>
          </a:stretch>
        </p:blipFill>
        <p:spPr>
          <a:xfrm>
            <a:off x="0" y="0"/>
            <a:ext cx="1193800" cy="952353"/>
          </a:xfrm>
          <a:prstGeom prst="rect">
            <a:avLst/>
          </a:prstGeom>
          <a:noFill/>
          <a:ln>
            <a:noFill/>
          </a:ln>
        </p:spPr>
      </p:pic>
      <p:pic>
        <p:nvPicPr>
          <p:cNvPr id="330" name="Google Shape;330;g310fd773917_0_558"/>
          <p:cNvPicPr preferRelativeResize="0"/>
          <p:nvPr/>
        </p:nvPicPr>
        <p:blipFill>
          <a:blip r:embed="rId4">
            <a:alphaModFix/>
          </a:blip>
          <a:stretch>
            <a:fillRect/>
          </a:stretch>
        </p:blipFill>
        <p:spPr>
          <a:xfrm>
            <a:off x="10495583" y="1627"/>
            <a:ext cx="1696800" cy="1761118"/>
          </a:xfrm>
          <a:prstGeom prst="rect">
            <a:avLst/>
          </a:prstGeom>
          <a:noFill/>
          <a:ln>
            <a:noFill/>
          </a:ln>
        </p:spPr>
      </p:pic>
      <p:sp>
        <p:nvSpPr>
          <p:cNvPr id="331" name="Google Shape;331;g310fd773917_0_558"/>
          <p:cNvSpPr txBox="1">
            <a:spLocks noGrp="1"/>
          </p:cNvSpPr>
          <p:nvPr>
            <p:ph type="title"/>
          </p:nvPr>
        </p:nvSpPr>
        <p:spPr>
          <a:xfrm>
            <a:off x="795900" y="959420"/>
            <a:ext cx="10600200" cy="4939238"/>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5000"/>
              <a:buNone/>
              <a:defRPr sz="3333"/>
            </a:lvl1pPr>
            <a:lvl2pPr lvl="1" algn="ctr">
              <a:spcBef>
                <a:spcPts val="0"/>
              </a:spcBef>
              <a:spcAft>
                <a:spcPts val="0"/>
              </a:spcAft>
              <a:buSzPts val="5000"/>
              <a:buNone/>
              <a:defRPr sz="3333"/>
            </a:lvl2pPr>
            <a:lvl3pPr lvl="2" algn="ctr">
              <a:spcBef>
                <a:spcPts val="0"/>
              </a:spcBef>
              <a:spcAft>
                <a:spcPts val="0"/>
              </a:spcAft>
              <a:buSzPts val="5000"/>
              <a:buNone/>
              <a:defRPr sz="3333"/>
            </a:lvl3pPr>
            <a:lvl4pPr lvl="3" algn="ctr">
              <a:spcBef>
                <a:spcPts val="0"/>
              </a:spcBef>
              <a:spcAft>
                <a:spcPts val="0"/>
              </a:spcAft>
              <a:buSzPts val="5000"/>
              <a:buNone/>
              <a:defRPr sz="3333"/>
            </a:lvl4pPr>
            <a:lvl5pPr lvl="4" algn="ctr">
              <a:spcBef>
                <a:spcPts val="0"/>
              </a:spcBef>
              <a:spcAft>
                <a:spcPts val="0"/>
              </a:spcAft>
              <a:buSzPts val="5000"/>
              <a:buNone/>
              <a:defRPr sz="3333"/>
            </a:lvl5pPr>
            <a:lvl6pPr lvl="5" algn="ctr">
              <a:spcBef>
                <a:spcPts val="0"/>
              </a:spcBef>
              <a:spcAft>
                <a:spcPts val="0"/>
              </a:spcAft>
              <a:buSzPts val="5000"/>
              <a:buNone/>
              <a:defRPr sz="3333"/>
            </a:lvl6pPr>
            <a:lvl7pPr lvl="6" algn="ctr">
              <a:spcBef>
                <a:spcPts val="0"/>
              </a:spcBef>
              <a:spcAft>
                <a:spcPts val="0"/>
              </a:spcAft>
              <a:buSzPts val="5000"/>
              <a:buNone/>
              <a:defRPr sz="3333"/>
            </a:lvl7pPr>
            <a:lvl8pPr lvl="7" algn="ctr">
              <a:spcBef>
                <a:spcPts val="0"/>
              </a:spcBef>
              <a:spcAft>
                <a:spcPts val="0"/>
              </a:spcAft>
              <a:buSzPts val="5000"/>
              <a:buNone/>
              <a:defRPr sz="3333"/>
            </a:lvl8pPr>
            <a:lvl9pPr lvl="8" algn="ctr">
              <a:spcBef>
                <a:spcPts val="0"/>
              </a:spcBef>
              <a:spcAft>
                <a:spcPts val="0"/>
              </a:spcAft>
              <a:buSzPts val="5000"/>
              <a:buNone/>
              <a:defRPr sz="3333"/>
            </a:lvl9pPr>
          </a:lstStyle>
          <a:p>
            <a:endParaRPr/>
          </a:p>
        </p:txBody>
      </p:sp>
    </p:spTree>
    <p:extLst>
      <p:ext uri="{BB962C8B-B14F-4D97-AF65-F5344CB8AC3E}">
        <p14:creationId xmlns:p14="http://schemas.microsoft.com/office/powerpoint/2010/main" val="3901419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layful - Quote (2)">
  <p:cSld name="Playful - Quote (2)">
    <p:bg>
      <p:bgPr>
        <a:solidFill>
          <a:schemeClr val="lt1"/>
        </a:solidFill>
        <a:effectLst/>
      </p:bgPr>
    </p:bg>
    <p:spTree>
      <p:nvGrpSpPr>
        <p:cNvPr id="1" name="Shape 332"/>
        <p:cNvGrpSpPr/>
        <p:nvPr/>
      </p:nvGrpSpPr>
      <p:grpSpPr>
        <a:xfrm>
          <a:off x="0" y="0"/>
          <a:ext cx="0" cy="0"/>
          <a:chOff x="0" y="0"/>
          <a:chExt cx="0" cy="0"/>
        </a:xfrm>
      </p:grpSpPr>
      <p:pic>
        <p:nvPicPr>
          <p:cNvPr id="333" name="Google Shape;333;g310fd773917_0_563"/>
          <p:cNvPicPr preferRelativeResize="0"/>
          <p:nvPr/>
        </p:nvPicPr>
        <p:blipFill>
          <a:blip r:embed="rId2">
            <a:alphaModFix/>
          </a:blip>
          <a:stretch>
            <a:fillRect/>
          </a:stretch>
        </p:blipFill>
        <p:spPr>
          <a:xfrm>
            <a:off x="10823831" y="5761253"/>
            <a:ext cx="1368167" cy="1096698"/>
          </a:xfrm>
          <a:prstGeom prst="rect">
            <a:avLst/>
          </a:prstGeom>
          <a:noFill/>
          <a:ln>
            <a:noFill/>
          </a:ln>
        </p:spPr>
      </p:pic>
      <p:pic>
        <p:nvPicPr>
          <p:cNvPr id="334" name="Google Shape;334;g310fd773917_0_563"/>
          <p:cNvPicPr preferRelativeResize="0"/>
          <p:nvPr/>
        </p:nvPicPr>
        <p:blipFill>
          <a:blip r:embed="rId3">
            <a:alphaModFix/>
          </a:blip>
          <a:stretch>
            <a:fillRect/>
          </a:stretch>
        </p:blipFill>
        <p:spPr>
          <a:xfrm>
            <a:off x="1" y="1634"/>
            <a:ext cx="1368167" cy="1096715"/>
          </a:xfrm>
          <a:prstGeom prst="rect">
            <a:avLst/>
          </a:prstGeom>
          <a:noFill/>
          <a:ln>
            <a:noFill/>
          </a:ln>
        </p:spPr>
      </p:pic>
      <p:pic>
        <p:nvPicPr>
          <p:cNvPr id="335" name="Google Shape;335;g310fd773917_0_563"/>
          <p:cNvPicPr preferRelativeResize="0"/>
          <p:nvPr/>
        </p:nvPicPr>
        <p:blipFill rotWithShape="1">
          <a:blip r:embed="rId4">
            <a:alphaModFix/>
          </a:blip>
          <a:srcRect l="661" r="661"/>
          <a:stretch/>
        </p:blipFill>
        <p:spPr>
          <a:xfrm>
            <a:off x="10491484" y="0"/>
            <a:ext cx="1700518" cy="1789375"/>
          </a:xfrm>
          <a:prstGeom prst="rect">
            <a:avLst/>
          </a:prstGeom>
          <a:noFill/>
          <a:ln>
            <a:noFill/>
          </a:ln>
        </p:spPr>
      </p:pic>
      <p:sp>
        <p:nvSpPr>
          <p:cNvPr id="336" name="Google Shape;336;g310fd773917_0_563"/>
          <p:cNvSpPr txBox="1">
            <a:spLocks noGrp="1"/>
          </p:cNvSpPr>
          <p:nvPr>
            <p:ph type="title"/>
          </p:nvPr>
        </p:nvSpPr>
        <p:spPr>
          <a:xfrm>
            <a:off x="795900" y="959420"/>
            <a:ext cx="10600200" cy="4939238"/>
          </a:xfrm>
          <a:prstGeom prst="rect">
            <a:avLst/>
          </a:prstGeom>
        </p:spPr>
        <p:txBody>
          <a:bodyPr spcFirstLastPara="1" wrap="square" lIns="182850" tIns="182850" rIns="182850" bIns="182850" anchor="ctr" anchorCtr="0">
            <a:normAutofit/>
          </a:bodyPr>
          <a:lstStyle>
            <a:lvl1pPr lvl="0" algn="ctr">
              <a:spcBef>
                <a:spcPts val="0"/>
              </a:spcBef>
              <a:spcAft>
                <a:spcPts val="0"/>
              </a:spcAft>
              <a:buClr>
                <a:srgbClr val="41BED0"/>
              </a:buClr>
              <a:buSzPts val="5000"/>
              <a:buNone/>
              <a:defRPr sz="3333">
                <a:solidFill>
                  <a:srgbClr val="41BED0"/>
                </a:solidFill>
              </a:defRPr>
            </a:lvl1pPr>
            <a:lvl2pPr lvl="1" algn="ctr">
              <a:spcBef>
                <a:spcPts val="0"/>
              </a:spcBef>
              <a:spcAft>
                <a:spcPts val="0"/>
              </a:spcAft>
              <a:buClr>
                <a:srgbClr val="41BED0"/>
              </a:buClr>
              <a:buSzPts val="5000"/>
              <a:buNone/>
              <a:defRPr sz="3333">
                <a:solidFill>
                  <a:srgbClr val="41BED0"/>
                </a:solidFill>
              </a:defRPr>
            </a:lvl2pPr>
            <a:lvl3pPr lvl="2" algn="ctr">
              <a:spcBef>
                <a:spcPts val="0"/>
              </a:spcBef>
              <a:spcAft>
                <a:spcPts val="0"/>
              </a:spcAft>
              <a:buClr>
                <a:srgbClr val="41BED0"/>
              </a:buClr>
              <a:buSzPts val="5000"/>
              <a:buNone/>
              <a:defRPr sz="3333">
                <a:solidFill>
                  <a:srgbClr val="41BED0"/>
                </a:solidFill>
              </a:defRPr>
            </a:lvl3pPr>
            <a:lvl4pPr lvl="3" algn="ctr">
              <a:spcBef>
                <a:spcPts val="0"/>
              </a:spcBef>
              <a:spcAft>
                <a:spcPts val="0"/>
              </a:spcAft>
              <a:buClr>
                <a:srgbClr val="41BED0"/>
              </a:buClr>
              <a:buSzPts val="5000"/>
              <a:buNone/>
              <a:defRPr sz="3333">
                <a:solidFill>
                  <a:srgbClr val="41BED0"/>
                </a:solidFill>
              </a:defRPr>
            </a:lvl4pPr>
            <a:lvl5pPr lvl="4" algn="ctr">
              <a:spcBef>
                <a:spcPts val="0"/>
              </a:spcBef>
              <a:spcAft>
                <a:spcPts val="0"/>
              </a:spcAft>
              <a:buClr>
                <a:srgbClr val="41BED0"/>
              </a:buClr>
              <a:buSzPts val="5000"/>
              <a:buNone/>
              <a:defRPr sz="3333">
                <a:solidFill>
                  <a:srgbClr val="41BED0"/>
                </a:solidFill>
              </a:defRPr>
            </a:lvl5pPr>
            <a:lvl6pPr lvl="5" algn="ctr">
              <a:spcBef>
                <a:spcPts val="0"/>
              </a:spcBef>
              <a:spcAft>
                <a:spcPts val="0"/>
              </a:spcAft>
              <a:buClr>
                <a:srgbClr val="41BED0"/>
              </a:buClr>
              <a:buSzPts val="5000"/>
              <a:buNone/>
              <a:defRPr sz="3333">
                <a:solidFill>
                  <a:srgbClr val="41BED0"/>
                </a:solidFill>
              </a:defRPr>
            </a:lvl6pPr>
            <a:lvl7pPr lvl="6" algn="ctr">
              <a:spcBef>
                <a:spcPts val="0"/>
              </a:spcBef>
              <a:spcAft>
                <a:spcPts val="0"/>
              </a:spcAft>
              <a:buClr>
                <a:srgbClr val="41BED0"/>
              </a:buClr>
              <a:buSzPts val="5000"/>
              <a:buNone/>
              <a:defRPr sz="3333">
                <a:solidFill>
                  <a:srgbClr val="41BED0"/>
                </a:solidFill>
              </a:defRPr>
            </a:lvl7pPr>
            <a:lvl8pPr lvl="7" algn="ctr">
              <a:spcBef>
                <a:spcPts val="0"/>
              </a:spcBef>
              <a:spcAft>
                <a:spcPts val="0"/>
              </a:spcAft>
              <a:buClr>
                <a:srgbClr val="41BED0"/>
              </a:buClr>
              <a:buSzPts val="5000"/>
              <a:buNone/>
              <a:defRPr sz="3333">
                <a:solidFill>
                  <a:srgbClr val="41BED0"/>
                </a:solidFill>
              </a:defRPr>
            </a:lvl8pPr>
            <a:lvl9pPr lvl="8" algn="ctr">
              <a:spcBef>
                <a:spcPts val="0"/>
              </a:spcBef>
              <a:spcAft>
                <a:spcPts val="0"/>
              </a:spcAft>
              <a:buClr>
                <a:srgbClr val="41BED0"/>
              </a:buClr>
              <a:buSzPts val="5000"/>
              <a:buNone/>
              <a:defRPr sz="3333">
                <a:solidFill>
                  <a:srgbClr val="41BED0"/>
                </a:solidFill>
              </a:defRPr>
            </a:lvl9pPr>
          </a:lstStyle>
          <a:p>
            <a:endParaRPr/>
          </a:p>
        </p:txBody>
      </p:sp>
    </p:spTree>
    <p:extLst>
      <p:ext uri="{BB962C8B-B14F-4D97-AF65-F5344CB8AC3E}">
        <p14:creationId xmlns:p14="http://schemas.microsoft.com/office/powerpoint/2010/main" val="4510480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layful - Title/Text">
  <p:cSld name="Playful - Title/Text">
    <p:bg>
      <p:bgPr>
        <a:solidFill>
          <a:schemeClr val="lt1"/>
        </a:solidFill>
        <a:effectLst/>
      </p:bgPr>
    </p:bg>
    <p:spTree>
      <p:nvGrpSpPr>
        <p:cNvPr id="1" name="Shape 337"/>
        <p:cNvGrpSpPr/>
        <p:nvPr/>
      </p:nvGrpSpPr>
      <p:grpSpPr>
        <a:xfrm>
          <a:off x="0" y="0"/>
          <a:ext cx="0" cy="0"/>
          <a:chOff x="0" y="0"/>
          <a:chExt cx="0" cy="0"/>
        </a:xfrm>
      </p:grpSpPr>
      <p:pic>
        <p:nvPicPr>
          <p:cNvPr id="338" name="Google Shape;338;g310fd773917_0_568"/>
          <p:cNvPicPr preferRelativeResize="0"/>
          <p:nvPr/>
        </p:nvPicPr>
        <p:blipFill>
          <a:blip r:embed="rId2">
            <a:alphaModFix/>
          </a:blip>
          <a:stretch>
            <a:fillRect/>
          </a:stretch>
        </p:blipFill>
        <p:spPr>
          <a:xfrm rot="-5759937">
            <a:off x="-1959912" y="-544067"/>
            <a:ext cx="8663424" cy="7818692"/>
          </a:xfrm>
          <a:prstGeom prst="rect">
            <a:avLst/>
          </a:prstGeom>
          <a:noFill/>
          <a:ln>
            <a:noFill/>
          </a:ln>
        </p:spPr>
      </p:pic>
      <p:pic>
        <p:nvPicPr>
          <p:cNvPr id="339" name="Google Shape;339;g310fd773917_0_568"/>
          <p:cNvPicPr preferRelativeResize="0"/>
          <p:nvPr/>
        </p:nvPicPr>
        <p:blipFill>
          <a:blip r:embed="rId3">
            <a:alphaModFix/>
          </a:blip>
          <a:stretch>
            <a:fillRect/>
          </a:stretch>
        </p:blipFill>
        <p:spPr>
          <a:xfrm>
            <a:off x="10464484" y="0"/>
            <a:ext cx="1727550" cy="1796623"/>
          </a:xfrm>
          <a:prstGeom prst="rect">
            <a:avLst/>
          </a:prstGeom>
          <a:noFill/>
          <a:ln>
            <a:noFill/>
          </a:ln>
        </p:spPr>
      </p:pic>
      <p:sp>
        <p:nvSpPr>
          <p:cNvPr id="340" name="Google Shape;340;g310fd773917_0_568"/>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341" name="Google Shape;341;g310fd773917_0_568"/>
          <p:cNvSpPr/>
          <p:nvPr/>
        </p:nvSpPr>
        <p:spPr>
          <a:xfrm>
            <a:off x="534783" y="2550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342" name="Google Shape;342;g310fd773917_0_568"/>
          <p:cNvSpPr txBox="1">
            <a:spLocks noGrp="1"/>
          </p:cNvSpPr>
          <p:nvPr>
            <p:ph type="title"/>
          </p:nvPr>
        </p:nvSpPr>
        <p:spPr>
          <a:xfrm>
            <a:off x="367000" y="2660888"/>
            <a:ext cx="5320800" cy="2489416"/>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43" name="Google Shape;343;g310fd773917_0_568"/>
          <p:cNvSpPr txBox="1">
            <a:spLocks noGrp="1"/>
          </p:cNvSpPr>
          <p:nvPr>
            <p:ph type="subTitle" idx="1"/>
          </p:nvPr>
        </p:nvSpPr>
        <p:spPr>
          <a:xfrm>
            <a:off x="859733" y="2402983"/>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4" name="Google Shape;344;g310fd773917_0_568"/>
          <p:cNvSpPr txBox="1">
            <a:spLocks noGrp="1"/>
          </p:cNvSpPr>
          <p:nvPr>
            <p:ph type="title" idx="2"/>
          </p:nvPr>
        </p:nvSpPr>
        <p:spPr>
          <a:xfrm>
            <a:off x="6832950" y="2913127"/>
            <a:ext cx="4639000" cy="1211213"/>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5000"/>
              <a:buNone/>
              <a:defRPr sz="33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345" name="Google Shape;345;g310fd773917_0_568"/>
          <p:cNvSpPr txBox="1">
            <a:spLocks noGrp="1"/>
          </p:cNvSpPr>
          <p:nvPr>
            <p:ph type="subTitle" idx="3"/>
          </p:nvPr>
        </p:nvSpPr>
        <p:spPr>
          <a:xfrm>
            <a:off x="6832950" y="4142302"/>
            <a:ext cx="4740600" cy="1278003"/>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1609932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Playful - Title/Long-text">
  <p:cSld name="Playful - Title/Long-text">
    <p:bg>
      <p:bgPr>
        <a:solidFill>
          <a:schemeClr val="lt1"/>
        </a:solidFill>
        <a:effectLst/>
      </p:bgPr>
    </p:bg>
    <p:spTree>
      <p:nvGrpSpPr>
        <p:cNvPr id="1" name="Shape 346"/>
        <p:cNvGrpSpPr/>
        <p:nvPr/>
      </p:nvGrpSpPr>
      <p:grpSpPr>
        <a:xfrm>
          <a:off x="0" y="0"/>
          <a:ext cx="0" cy="0"/>
          <a:chOff x="0" y="0"/>
          <a:chExt cx="0" cy="0"/>
        </a:xfrm>
      </p:grpSpPr>
      <p:sp>
        <p:nvSpPr>
          <p:cNvPr id="347" name="Google Shape;347;g310fd773917_0_57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348" name="Google Shape;348;g310fd773917_0_577"/>
          <p:cNvPicPr preferRelativeResize="0"/>
          <p:nvPr/>
        </p:nvPicPr>
        <p:blipFill>
          <a:blip r:embed="rId2">
            <a:alphaModFix/>
          </a:blip>
          <a:stretch>
            <a:fillRect/>
          </a:stretch>
        </p:blipFill>
        <p:spPr>
          <a:xfrm rot="9240000">
            <a:off x="-5000400" y="-1397772"/>
            <a:ext cx="9999397" cy="10086482"/>
          </a:xfrm>
          <a:prstGeom prst="rect">
            <a:avLst/>
          </a:prstGeom>
          <a:noFill/>
          <a:ln>
            <a:noFill/>
          </a:ln>
        </p:spPr>
      </p:pic>
      <p:pic>
        <p:nvPicPr>
          <p:cNvPr id="349" name="Google Shape;349;g310fd773917_0_577"/>
          <p:cNvPicPr preferRelativeResize="0"/>
          <p:nvPr/>
        </p:nvPicPr>
        <p:blipFill>
          <a:blip r:embed="rId3">
            <a:alphaModFix/>
          </a:blip>
          <a:stretch>
            <a:fillRect/>
          </a:stretch>
        </p:blipFill>
        <p:spPr>
          <a:xfrm>
            <a:off x="11472000" y="0"/>
            <a:ext cx="720000" cy="719889"/>
          </a:xfrm>
          <a:prstGeom prst="rect">
            <a:avLst/>
          </a:prstGeom>
          <a:noFill/>
          <a:ln>
            <a:noFill/>
          </a:ln>
        </p:spPr>
      </p:pic>
      <p:sp>
        <p:nvSpPr>
          <p:cNvPr id="350" name="Google Shape;350;g310fd773917_0_577"/>
          <p:cNvSpPr/>
          <p:nvPr/>
        </p:nvSpPr>
        <p:spPr>
          <a:xfrm>
            <a:off x="532600" y="159447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351" name="Google Shape;351;g310fd773917_0_577"/>
          <p:cNvSpPr txBox="1">
            <a:spLocks noGrp="1"/>
          </p:cNvSpPr>
          <p:nvPr>
            <p:ph type="title"/>
          </p:nvPr>
        </p:nvSpPr>
        <p:spPr>
          <a:xfrm>
            <a:off x="380200" y="1782480"/>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352" name="Google Shape;352;g310fd773917_0_577"/>
          <p:cNvSpPr txBox="1">
            <a:spLocks noGrp="1"/>
          </p:cNvSpPr>
          <p:nvPr>
            <p:ph type="subTitle" idx="1"/>
          </p:nvPr>
        </p:nvSpPr>
        <p:spPr>
          <a:xfrm>
            <a:off x="817800" y="1390505"/>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3" name="Google Shape;353;g310fd773917_0_577"/>
          <p:cNvSpPr txBox="1">
            <a:spLocks noGrp="1"/>
          </p:cNvSpPr>
          <p:nvPr>
            <p:ph type="subTitle" idx="2"/>
          </p:nvPr>
        </p:nvSpPr>
        <p:spPr>
          <a:xfrm>
            <a:off x="380200" y="4713838"/>
            <a:ext cx="2815800" cy="173433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2400"/>
              <a:buFont typeface="Poppins Medium"/>
              <a:buNone/>
              <a:defRPr sz="1600">
                <a:solidFill>
                  <a:schemeClr val="lt1"/>
                </a:solidFill>
                <a:latin typeface="Poppins Medium"/>
                <a:ea typeface="Poppins Medium"/>
                <a:cs typeface="Poppins Medium"/>
                <a:sym typeface="Poppins Medium"/>
              </a:defRPr>
            </a:lvl1pPr>
            <a:lvl2pPr lvl="1">
              <a:spcBef>
                <a:spcPts val="0"/>
              </a:spcBef>
              <a:spcAft>
                <a:spcPts val="0"/>
              </a:spcAft>
              <a:buSzPts val="2400"/>
              <a:buFont typeface="Poppins Medium"/>
              <a:buNone/>
              <a:defRPr sz="1600">
                <a:latin typeface="Poppins Medium"/>
                <a:ea typeface="Poppins Medium"/>
                <a:cs typeface="Poppins Medium"/>
                <a:sym typeface="Poppins Medium"/>
              </a:defRPr>
            </a:lvl2pPr>
            <a:lvl3pPr lvl="2">
              <a:spcBef>
                <a:spcPts val="0"/>
              </a:spcBef>
              <a:spcAft>
                <a:spcPts val="0"/>
              </a:spcAft>
              <a:buSzPts val="2400"/>
              <a:buFont typeface="Poppins Medium"/>
              <a:buNone/>
              <a:defRPr sz="1600">
                <a:latin typeface="Poppins Medium"/>
                <a:ea typeface="Poppins Medium"/>
                <a:cs typeface="Poppins Medium"/>
                <a:sym typeface="Poppins Medium"/>
              </a:defRPr>
            </a:lvl3pPr>
            <a:lvl4pPr lvl="3">
              <a:spcBef>
                <a:spcPts val="0"/>
              </a:spcBef>
              <a:spcAft>
                <a:spcPts val="0"/>
              </a:spcAft>
              <a:buSzPts val="2400"/>
              <a:buFont typeface="Poppins Medium"/>
              <a:buNone/>
              <a:defRPr sz="1600">
                <a:latin typeface="Poppins Medium"/>
                <a:ea typeface="Poppins Medium"/>
                <a:cs typeface="Poppins Medium"/>
                <a:sym typeface="Poppins Medium"/>
              </a:defRPr>
            </a:lvl4pPr>
            <a:lvl5pPr lvl="4">
              <a:spcBef>
                <a:spcPts val="0"/>
              </a:spcBef>
              <a:spcAft>
                <a:spcPts val="0"/>
              </a:spcAft>
              <a:buSzPts val="2400"/>
              <a:buFont typeface="Poppins Medium"/>
              <a:buNone/>
              <a:defRPr sz="1600">
                <a:latin typeface="Poppins Medium"/>
                <a:ea typeface="Poppins Medium"/>
                <a:cs typeface="Poppins Medium"/>
                <a:sym typeface="Poppins Medium"/>
              </a:defRPr>
            </a:lvl5pPr>
            <a:lvl6pPr lvl="5">
              <a:spcBef>
                <a:spcPts val="0"/>
              </a:spcBef>
              <a:spcAft>
                <a:spcPts val="0"/>
              </a:spcAft>
              <a:buSzPts val="2400"/>
              <a:buFont typeface="Poppins Medium"/>
              <a:buNone/>
              <a:defRPr sz="1600">
                <a:latin typeface="Poppins Medium"/>
                <a:ea typeface="Poppins Medium"/>
                <a:cs typeface="Poppins Medium"/>
                <a:sym typeface="Poppins Medium"/>
              </a:defRPr>
            </a:lvl6pPr>
            <a:lvl7pPr lvl="6">
              <a:spcBef>
                <a:spcPts val="0"/>
              </a:spcBef>
              <a:spcAft>
                <a:spcPts val="0"/>
              </a:spcAft>
              <a:buSzPts val="2400"/>
              <a:buFont typeface="Poppins Medium"/>
              <a:buNone/>
              <a:defRPr sz="1600">
                <a:latin typeface="Poppins Medium"/>
                <a:ea typeface="Poppins Medium"/>
                <a:cs typeface="Poppins Medium"/>
                <a:sym typeface="Poppins Medium"/>
              </a:defRPr>
            </a:lvl7pPr>
            <a:lvl8pPr lvl="7">
              <a:spcBef>
                <a:spcPts val="0"/>
              </a:spcBef>
              <a:spcAft>
                <a:spcPts val="0"/>
              </a:spcAft>
              <a:buSzPts val="2400"/>
              <a:buFont typeface="Poppins Medium"/>
              <a:buNone/>
              <a:defRPr sz="1600">
                <a:latin typeface="Poppins Medium"/>
                <a:ea typeface="Poppins Medium"/>
                <a:cs typeface="Poppins Medium"/>
                <a:sym typeface="Poppins Medium"/>
              </a:defRPr>
            </a:lvl8pPr>
            <a:lvl9pPr lvl="8">
              <a:spcBef>
                <a:spcPts val="0"/>
              </a:spcBef>
              <a:spcAft>
                <a:spcPts val="0"/>
              </a:spcAft>
              <a:buSzPts val="2400"/>
              <a:buFont typeface="Poppins Medium"/>
              <a:buNone/>
              <a:defRPr sz="1600">
                <a:latin typeface="Poppins Medium"/>
                <a:ea typeface="Poppins Medium"/>
                <a:cs typeface="Poppins Medium"/>
                <a:sym typeface="Poppins Medium"/>
              </a:defRPr>
            </a:lvl9pPr>
          </a:lstStyle>
          <a:p>
            <a:endParaRPr/>
          </a:p>
        </p:txBody>
      </p:sp>
      <p:sp>
        <p:nvSpPr>
          <p:cNvPr id="354" name="Google Shape;354;g310fd773917_0_577"/>
          <p:cNvSpPr txBox="1">
            <a:spLocks noGrp="1"/>
          </p:cNvSpPr>
          <p:nvPr>
            <p:ph type="subTitle" idx="3"/>
          </p:nvPr>
        </p:nvSpPr>
        <p:spPr>
          <a:xfrm>
            <a:off x="4896000" y="833784"/>
            <a:ext cx="6451400" cy="543476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21621823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layful - Closing">
  <p:cSld name="Playful - Closing">
    <p:bg>
      <p:bgPr>
        <a:blipFill>
          <a:blip r:embed="rId2">
            <a:alphaModFix/>
          </a:blip>
          <a:stretch>
            <a:fillRect/>
          </a:stretch>
        </a:blipFill>
        <a:effectLst/>
      </p:bgPr>
    </p:bg>
    <p:spTree>
      <p:nvGrpSpPr>
        <p:cNvPr id="1" name="Shape 355"/>
        <p:cNvGrpSpPr/>
        <p:nvPr/>
      </p:nvGrpSpPr>
      <p:grpSpPr>
        <a:xfrm>
          <a:off x="0" y="0"/>
          <a:ext cx="0" cy="0"/>
          <a:chOff x="0" y="0"/>
          <a:chExt cx="0" cy="0"/>
        </a:xfrm>
      </p:grpSpPr>
      <p:sp>
        <p:nvSpPr>
          <p:cNvPr id="356" name="Google Shape;356;g310fd773917_0_58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357" name="Google Shape;357;g310fd773917_0_586"/>
          <p:cNvPicPr preferRelativeResize="0"/>
          <p:nvPr/>
        </p:nvPicPr>
        <p:blipFill>
          <a:blip r:embed="rId3">
            <a:alphaModFix/>
          </a:blip>
          <a:stretch>
            <a:fillRect/>
          </a:stretch>
        </p:blipFill>
        <p:spPr>
          <a:xfrm rot="-5400000">
            <a:off x="-2703336" y="-701420"/>
            <a:ext cx="9040122" cy="8388149"/>
          </a:xfrm>
          <a:prstGeom prst="rect">
            <a:avLst/>
          </a:prstGeom>
          <a:noFill/>
          <a:ln>
            <a:noFill/>
          </a:ln>
        </p:spPr>
      </p:pic>
      <p:sp>
        <p:nvSpPr>
          <p:cNvPr id="358" name="Google Shape;358;g310fd773917_0_586"/>
          <p:cNvSpPr/>
          <p:nvPr/>
        </p:nvSpPr>
        <p:spPr>
          <a:xfrm>
            <a:off x="583400" y="2864759"/>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pic>
        <p:nvPicPr>
          <p:cNvPr id="359" name="Google Shape;359;g310fd773917_0_586"/>
          <p:cNvPicPr preferRelativeResize="0"/>
          <p:nvPr/>
        </p:nvPicPr>
        <p:blipFill rotWithShape="1">
          <a:blip r:embed="rId4">
            <a:alphaModFix/>
          </a:blip>
          <a:srcRect l="661" r="661"/>
          <a:stretch/>
        </p:blipFill>
        <p:spPr>
          <a:xfrm>
            <a:off x="10491484" y="0"/>
            <a:ext cx="1700518" cy="1789375"/>
          </a:xfrm>
          <a:prstGeom prst="rect">
            <a:avLst/>
          </a:prstGeom>
          <a:noFill/>
          <a:ln>
            <a:noFill/>
          </a:ln>
        </p:spPr>
      </p:pic>
      <p:sp>
        <p:nvSpPr>
          <p:cNvPr id="360" name="Google Shape;360;g310fd773917_0_586"/>
          <p:cNvSpPr txBox="1">
            <a:spLocks noGrp="1"/>
          </p:cNvSpPr>
          <p:nvPr>
            <p:ph type="title"/>
          </p:nvPr>
        </p:nvSpPr>
        <p:spPr>
          <a:xfrm>
            <a:off x="415617" y="2928061"/>
            <a:ext cx="459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61" name="Google Shape;361;g310fd773917_0_586"/>
          <p:cNvSpPr txBox="1">
            <a:spLocks noGrp="1"/>
          </p:cNvSpPr>
          <p:nvPr>
            <p:ph type="subTitle" idx="1"/>
          </p:nvPr>
        </p:nvSpPr>
        <p:spPr>
          <a:xfrm>
            <a:off x="908350" y="2720956"/>
            <a:ext cx="4174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2164097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362"/>
        <p:cNvGrpSpPr/>
        <p:nvPr/>
      </p:nvGrpSpPr>
      <p:grpSpPr>
        <a:xfrm>
          <a:off x="0" y="0"/>
          <a:ext cx="0" cy="0"/>
          <a:chOff x="0" y="0"/>
          <a:chExt cx="0" cy="0"/>
        </a:xfrm>
      </p:grpSpPr>
      <p:sp>
        <p:nvSpPr>
          <p:cNvPr id="363" name="Google Shape;363;g310fd773917_0_593"/>
          <p:cNvSpPr txBox="1">
            <a:spLocks noGrp="1"/>
          </p:cNvSpPr>
          <p:nvPr>
            <p:ph type="title"/>
          </p:nvPr>
        </p:nvSpPr>
        <p:spPr>
          <a:xfrm>
            <a:off x="415600" y="2867859"/>
            <a:ext cx="11360800" cy="1122427"/>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Font typeface="Poppins"/>
              <a:buNone/>
              <a:defRPr sz="4800">
                <a:latin typeface="Poppins"/>
                <a:ea typeface="Poppins"/>
                <a:cs typeface="Poppins"/>
                <a:sym typeface="Poppins"/>
              </a:defRPr>
            </a:lvl1pPr>
            <a:lvl2pPr lvl="1" algn="ctr">
              <a:spcBef>
                <a:spcPts val="0"/>
              </a:spcBef>
              <a:spcAft>
                <a:spcPts val="0"/>
              </a:spcAft>
              <a:buSzPts val="7200"/>
              <a:buFont typeface="Poppins"/>
              <a:buNone/>
              <a:defRPr sz="4800">
                <a:latin typeface="Poppins"/>
                <a:ea typeface="Poppins"/>
                <a:cs typeface="Poppins"/>
                <a:sym typeface="Poppins"/>
              </a:defRPr>
            </a:lvl2pPr>
            <a:lvl3pPr lvl="2" algn="ctr">
              <a:spcBef>
                <a:spcPts val="0"/>
              </a:spcBef>
              <a:spcAft>
                <a:spcPts val="0"/>
              </a:spcAft>
              <a:buSzPts val="7200"/>
              <a:buFont typeface="Poppins"/>
              <a:buNone/>
              <a:defRPr sz="4800">
                <a:latin typeface="Poppins"/>
                <a:ea typeface="Poppins"/>
                <a:cs typeface="Poppins"/>
                <a:sym typeface="Poppins"/>
              </a:defRPr>
            </a:lvl3pPr>
            <a:lvl4pPr lvl="3" algn="ctr">
              <a:spcBef>
                <a:spcPts val="0"/>
              </a:spcBef>
              <a:spcAft>
                <a:spcPts val="0"/>
              </a:spcAft>
              <a:buSzPts val="7200"/>
              <a:buFont typeface="Poppins"/>
              <a:buNone/>
              <a:defRPr sz="4800">
                <a:latin typeface="Poppins"/>
                <a:ea typeface="Poppins"/>
                <a:cs typeface="Poppins"/>
                <a:sym typeface="Poppins"/>
              </a:defRPr>
            </a:lvl4pPr>
            <a:lvl5pPr lvl="4" algn="ctr">
              <a:spcBef>
                <a:spcPts val="0"/>
              </a:spcBef>
              <a:spcAft>
                <a:spcPts val="0"/>
              </a:spcAft>
              <a:buSzPts val="7200"/>
              <a:buFont typeface="Poppins"/>
              <a:buNone/>
              <a:defRPr sz="4800">
                <a:latin typeface="Poppins"/>
                <a:ea typeface="Poppins"/>
                <a:cs typeface="Poppins"/>
                <a:sym typeface="Poppins"/>
              </a:defRPr>
            </a:lvl5pPr>
            <a:lvl6pPr lvl="5" algn="ctr">
              <a:spcBef>
                <a:spcPts val="0"/>
              </a:spcBef>
              <a:spcAft>
                <a:spcPts val="0"/>
              </a:spcAft>
              <a:buSzPts val="7200"/>
              <a:buFont typeface="Poppins"/>
              <a:buNone/>
              <a:defRPr sz="4800">
                <a:latin typeface="Poppins"/>
                <a:ea typeface="Poppins"/>
                <a:cs typeface="Poppins"/>
                <a:sym typeface="Poppins"/>
              </a:defRPr>
            </a:lvl6pPr>
            <a:lvl7pPr lvl="6" algn="ctr">
              <a:spcBef>
                <a:spcPts val="0"/>
              </a:spcBef>
              <a:spcAft>
                <a:spcPts val="0"/>
              </a:spcAft>
              <a:buSzPts val="7200"/>
              <a:buFont typeface="Poppins"/>
              <a:buNone/>
              <a:defRPr sz="4800">
                <a:latin typeface="Poppins"/>
                <a:ea typeface="Poppins"/>
                <a:cs typeface="Poppins"/>
                <a:sym typeface="Poppins"/>
              </a:defRPr>
            </a:lvl7pPr>
            <a:lvl8pPr lvl="7" algn="ctr">
              <a:spcBef>
                <a:spcPts val="0"/>
              </a:spcBef>
              <a:spcAft>
                <a:spcPts val="0"/>
              </a:spcAft>
              <a:buSzPts val="7200"/>
              <a:buFont typeface="Poppins"/>
              <a:buNone/>
              <a:defRPr sz="4800">
                <a:latin typeface="Poppins"/>
                <a:ea typeface="Poppins"/>
                <a:cs typeface="Poppins"/>
                <a:sym typeface="Poppins"/>
              </a:defRPr>
            </a:lvl8pPr>
            <a:lvl9pPr lvl="8" algn="ctr">
              <a:spcBef>
                <a:spcPts val="0"/>
              </a:spcBef>
              <a:spcAft>
                <a:spcPts val="0"/>
              </a:spcAft>
              <a:buSzPts val="7200"/>
              <a:buFont typeface="Poppins"/>
              <a:buNone/>
              <a:defRPr sz="4800">
                <a:latin typeface="Poppins"/>
                <a:ea typeface="Poppins"/>
                <a:cs typeface="Poppins"/>
                <a:sym typeface="Poppins"/>
              </a:defRPr>
            </a:lvl9pPr>
          </a:lstStyle>
          <a:p>
            <a:endParaRPr/>
          </a:p>
        </p:txBody>
      </p:sp>
      <p:sp>
        <p:nvSpPr>
          <p:cNvPr id="364" name="Google Shape;364;g310fd773917_0_59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52160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365"/>
        <p:cNvGrpSpPr/>
        <p:nvPr/>
      </p:nvGrpSpPr>
      <p:grpSpPr>
        <a:xfrm>
          <a:off x="0" y="0"/>
          <a:ext cx="0" cy="0"/>
          <a:chOff x="0" y="0"/>
          <a:chExt cx="0" cy="0"/>
        </a:xfrm>
      </p:grpSpPr>
      <p:sp>
        <p:nvSpPr>
          <p:cNvPr id="366" name="Google Shape;366;g310fd773917_0_596"/>
          <p:cNvSpPr txBox="1">
            <a:spLocks noGrp="1"/>
          </p:cNvSpPr>
          <p:nvPr>
            <p:ph type="ctrTitle"/>
          </p:nvPr>
        </p:nvSpPr>
        <p:spPr>
          <a:xfrm>
            <a:off x="415611" y="992787"/>
            <a:ext cx="11360800" cy="2736778"/>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400"/>
              <a:buFont typeface="Poppins"/>
              <a:buNone/>
              <a:defRPr sz="6933" b="1">
                <a:latin typeface="Poppins"/>
                <a:ea typeface="Poppins"/>
                <a:cs typeface="Poppins"/>
                <a:sym typeface="Poppins"/>
              </a:defRPr>
            </a:lvl1pPr>
            <a:lvl2pPr lvl="1" algn="ctr">
              <a:spcBef>
                <a:spcPts val="0"/>
              </a:spcBef>
              <a:spcAft>
                <a:spcPts val="0"/>
              </a:spcAft>
              <a:buSzPts val="10400"/>
              <a:buFont typeface="Poppins"/>
              <a:buNone/>
              <a:defRPr sz="6933" b="1">
                <a:latin typeface="Poppins"/>
                <a:ea typeface="Poppins"/>
                <a:cs typeface="Poppins"/>
                <a:sym typeface="Poppins"/>
              </a:defRPr>
            </a:lvl2pPr>
            <a:lvl3pPr lvl="2" algn="ctr">
              <a:spcBef>
                <a:spcPts val="0"/>
              </a:spcBef>
              <a:spcAft>
                <a:spcPts val="0"/>
              </a:spcAft>
              <a:buSzPts val="10400"/>
              <a:buFont typeface="Poppins"/>
              <a:buNone/>
              <a:defRPr sz="6933" b="1">
                <a:latin typeface="Poppins"/>
                <a:ea typeface="Poppins"/>
                <a:cs typeface="Poppins"/>
                <a:sym typeface="Poppins"/>
              </a:defRPr>
            </a:lvl3pPr>
            <a:lvl4pPr lvl="3" algn="ctr">
              <a:spcBef>
                <a:spcPts val="0"/>
              </a:spcBef>
              <a:spcAft>
                <a:spcPts val="0"/>
              </a:spcAft>
              <a:buSzPts val="10400"/>
              <a:buFont typeface="Poppins"/>
              <a:buNone/>
              <a:defRPr sz="6933" b="1">
                <a:latin typeface="Poppins"/>
                <a:ea typeface="Poppins"/>
                <a:cs typeface="Poppins"/>
                <a:sym typeface="Poppins"/>
              </a:defRPr>
            </a:lvl4pPr>
            <a:lvl5pPr lvl="4" algn="ctr">
              <a:spcBef>
                <a:spcPts val="0"/>
              </a:spcBef>
              <a:spcAft>
                <a:spcPts val="0"/>
              </a:spcAft>
              <a:buSzPts val="10400"/>
              <a:buFont typeface="Poppins"/>
              <a:buNone/>
              <a:defRPr sz="6933" b="1">
                <a:latin typeface="Poppins"/>
                <a:ea typeface="Poppins"/>
                <a:cs typeface="Poppins"/>
                <a:sym typeface="Poppins"/>
              </a:defRPr>
            </a:lvl5pPr>
            <a:lvl6pPr lvl="5" algn="ctr">
              <a:spcBef>
                <a:spcPts val="0"/>
              </a:spcBef>
              <a:spcAft>
                <a:spcPts val="0"/>
              </a:spcAft>
              <a:buSzPts val="10400"/>
              <a:buFont typeface="Poppins"/>
              <a:buNone/>
              <a:defRPr sz="6933" b="1">
                <a:latin typeface="Poppins"/>
                <a:ea typeface="Poppins"/>
                <a:cs typeface="Poppins"/>
                <a:sym typeface="Poppins"/>
              </a:defRPr>
            </a:lvl6pPr>
            <a:lvl7pPr lvl="6" algn="ctr">
              <a:spcBef>
                <a:spcPts val="0"/>
              </a:spcBef>
              <a:spcAft>
                <a:spcPts val="0"/>
              </a:spcAft>
              <a:buSzPts val="10400"/>
              <a:buFont typeface="Poppins"/>
              <a:buNone/>
              <a:defRPr sz="6933" b="1">
                <a:latin typeface="Poppins"/>
                <a:ea typeface="Poppins"/>
                <a:cs typeface="Poppins"/>
                <a:sym typeface="Poppins"/>
              </a:defRPr>
            </a:lvl7pPr>
            <a:lvl8pPr lvl="7" algn="ctr">
              <a:spcBef>
                <a:spcPts val="0"/>
              </a:spcBef>
              <a:spcAft>
                <a:spcPts val="0"/>
              </a:spcAft>
              <a:buSzPts val="10400"/>
              <a:buFont typeface="Poppins"/>
              <a:buNone/>
              <a:defRPr sz="6933" b="1">
                <a:latin typeface="Poppins"/>
                <a:ea typeface="Poppins"/>
                <a:cs typeface="Poppins"/>
                <a:sym typeface="Poppins"/>
              </a:defRPr>
            </a:lvl8pPr>
            <a:lvl9pPr lvl="8" algn="ctr">
              <a:spcBef>
                <a:spcPts val="0"/>
              </a:spcBef>
              <a:spcAft>
                <a:spcPts val="0"/>
              </a:spcAft>
              <a:buSzPts val="10400"/>
              <a:buFont typeface="Poppins"/>
              <a:buNone/>
              <a:defRPr sz="6933" b="1">
                <a:latin typeface="Poppins"/>
                <a:ea typeface="Poppins"/>
                <a:cs typeface="Poppins"/>
                <a:sym typeface="Poppins"/>
              </a:defRPr>
            </a:lvl9pPr>
          </a:lstStyle>
          <a:p>
            <a:endParaRPr/>
          </a:p>
        </p:txBody>
      </p:sp>
      <p:sp>
        <p:nvSpPr>
          <p:cNvPr id="367" name="Google Shape;367;g310fd773917_0_596"/>
          <p:cNvSpPr txBox="1">
            <a:spLocks noGrp="1"/>
          </p:cNvSpPr>
          <p:nvPr>
            <p:ph type="subTitle" idx="1"/>
          </p:nvPr>
        </p:nvSpPr>
        <p:spPr>
          <a:xfrm>
            <a:off x="415600" y="3778911"/>
            <a:ext cx="11360800" cy="1056837"/>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3733"/>
            </a:lvl1pPr>
            <a:lvl2pPr lvl="1" algn="ctr">
              <a:lnSpc>
                <a:spcPct val="100000"/>
              </a:lnSpc>
              <a:spcBef>
                <a:spcPts val="0"/>
              </a:spcBef>
              <a:spcAft>
                <a:spcPts val="0"/>
              </a:spcAft>
              <a:buSzPts val="5600"/>
              <a:buNone/>
              <a:defRPr sz="3733"/>
            </a:lvl2pPr>
            <a:lvl3pPr lvl="2" algn="ctr">
              <a:lnSpc>
                <a:spcPct val="100000"/>
              </a:lnSpc>
              <a:spcBef>
                <a:spcPts val="0"/>
              </a:spcBef>
              <a:spcAft>
                <a:spcPts val="0"/>
              </a:spcAft>
              <a:buSzPts val="5600"/>
              <a:buNone/>
              <a:defRPr sz="3733"/>
            </a:lvl3pPr>
            <a:lvl4pPr lvl="3" algn="ctr">
              <a:lnSpc>
                <a:spcPct val="100000"/>
              </a:lnSpc>
              <a:spcBef>
                <a:spcPts val="0"/>
              </a:spcBef>
              <a:spcAft>
                <a:spcPts val="0"/>
              </a:spcAft>
              <a:buSzPts val="5600"/>
              <a:buNone/>
              <a:defRPr sz="3733"/>
            </a:lvl4pPr>
            <a:lvl5pPr lvl="4" algn="ctr">
              <a:lnSpc>
                <a:spcPct val="100000"/>
              </a:lnSpc>
              <a:spcBef>
                <a:spcPts val="0"/>
              </a:spcBef>
              <a:spcAft>
                <a:spcPts val="0"/>
              </a:spcAft>
              <a:buSzPts val="5600"/>
              <a:buNone/>
              <a:defRPr sz="3733"/>
            </a:lvl5pPr>
            <a:lvl6pPr lvl="5" algn="ctr">
              <a:lnSpc>
                <a:spcPct val="100000"/>
              </a:lnSpc>
              <a:spcBef>
                <a:spcPts val="0"/>
              </a:spcBef>
              <a:spcAft>
                <a:spcPts val="0"/>
              </a:spcAft>
              <a:buSzPts val="5600"/>
              <a:buNone/>
              <a:defRPr sz="3733"/>
            </a:lvl6pPr>
            <a:lvl7pPr lvl="6" algn="ctr">
              <a:lnSpc>
                <a:spcPct val="100000"/>
              </a:lnSpc>
              <a:spcBef>
                <a:spcPts val="0"/>
              </a:spcBef>
              <a:spcAft>
                <a:spcPts val="0"/>
              </a:spcAft>
              <a:buSzPts val="5600"/>
              <a:buNone/>
              <a:defRPr sz="3733"/>
            </a:lvl7pPr>
            <a:lvl8pPr lvl="7" algn="ctr">
              <a:lnSpc>
                <a:spcPct val="100000"/>
              </a:lnSpc>
              <a:spcBef>
                <a:spcPts val="0"/>
              </a:spcBef>
              <a:spcAft>
                <a:spcPts val="0"/>
              </a:spcAft>
              <a:buSzPts val="5600"/>
              <a:buNone/>
              <a:defRPr sz="3733"/>
            </a:lvl8pPr>
            <a:lvl9pPr lvl="8" algn="ctr">
              <a:lnSpc>
                <a:spcPct val="100000"/>
              </a:lnSpc>
              <a:spcBef>
                <a:spcPts val="0"/>
              </a:spcBef>
              <a:spcAft>
                <a:spcPts val="0"/>
              </a:spcAft>
              <a:buSzPts val="5600"/>
              <a:buNone/>
              <a:defRPr sz="3733"/>
            </a:lvl9pPr>
          </a:lstStyle>
          <a:p>
            <a:endParaRPr/>
          </a:p>
        </p:txBody>
      </p:sp>
      <p:sp>
        <p:nvSpPr>
          <p:cNvPr id="368" name="Google Shape;368;g310fd773917_0_59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221766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_AND_TWO_COLUMNS_1">
  <p:cSld name="TITLE_AND_TWO_COLUMNS_1">
    <p:spTree>
      <p:nvGrpSpPr>
        <p:cNvPr id="1" name="Shape 369"/>
        <p:cNvGrpSpPr/>
        <p:nvPr/>
      </p:nvGrpSpPr>
      <p:grpSpPr>
        <a:xfrm>
          <a:off x="0" y="0"/>
          <a:ext cx="0" cy="0"/>
          <a:chOff x="0" y="0"/>
          <a:chExt cx="0" cy="0"/>
        </a:xfrm>
      </p:grpSpPr>
      <p:sp>
        <p:nvSpPr>
          <p:cNvPr id="370" name="Google Shape;370;g310fd773917_0_600"/>
          <p:cNvSpPr txBox="1">
            <a:spLocks noGrp="1"/>
          </p:cNvSpPr>
          <p:nvPr>
            <p:ph type="title"/>
          </p:nvPr>
        </p:nvSpPr>
        <p:spPr>
          <a:xfrm>
            <a:off x="415600" y="593379"/>
            <a:ext cx="11360800" cy="763682"/>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71" name="Google Shape;371;g310fd773917_0_600"/>
          <p:cNvSpPr txBox="1">
            <a:spLocks noGrp="1"/>
          </p:cNvSpPr>
          <p:nvPr>
            <p:ph type="body" idx="1"/>
          </p:nvPr>
        </p:nvSpPr>
        <p:spPr>
          <a:xfrm>
            <a:off x="415600" y="1536665"/>
            <a:ext cx="5333200" cy="4555297"/>
          </a:xfrm>
          <a:prstGeom prst="rect">
            <a:avLst/>
          </a:prstGeom>
        </p:spPr>
        <p:txBody>
          <a:bodyPr spcFirstLastPara="1" wrap="square" lIns="182850" tIns="182850" rIns="182850" bIns="182850" anchor="t" anchorCtr="0">
            <a:normAutofit/>
          </a:bodyPr>
          <a:lstStyle>
            <a:lvl1pPr marL="304770" lvl="0" indent="-270906">
              <a:spcBef>
                <a:spcPts val="0"/>
              </a:spcBef>
              <a:spcAft>
                <a:spcPts val="0"/>
              </a:spcAft>
              <a:buSzPts val="2800"/>
              <a:buChar char="●"/>
              <a:defRPr sz="1866"/>
            </a:lvl1pPr>
            <a:lvl2pPr marL="609539" lvl="1" indent="-253975">
              <a:spcBef>
                <a:spcPts val="0"/>
              </a:spcBef>
              <a:spcAft>
                <a:spcPts val="0"/>
              </a:spcAft>
              <a:buSzPts val="2400"/>
              <a:buChar char="○"/>
              <a:defRPr sz="1600"/>
            </a:lvl2pPr>
            <a:lvl3pPr marL="914309" lvl="2" indent="-253975">
              <a:spcBef>
                <a:spcPts val="0"/>
              </a:spcBef>
              <a:spcAft>
                <a:spcPts val="0"/>
              </a:spcAft>
              <a:buSzPts val="2400"/>
              <a:buChar char="■"/>
              <a:defRPr sz="1600"/>
            </a:lvl3pPr>
            <a:lvl4pPr marL="1219078" lvl="3" indent="-253975">
              <a:spcBef>
                <a:spcPts val="0"/>
              </a:spcBef>
              <a:spcAft>
                <a:spcPts val="0"/>
              </a:spcAft>
              <a:buSzPts val="2400"/>
              <a:buChar char="●"/>
              <a:defRPr sz="1600"/>
            </a:lvl4pPr>
            <a:lvl5pPr marL="1523848" lvl="4" indent="-253975">
              <a:spcBef>
                <a:spcPts val="0"/>
              </a:spcBef>
              <a:spcAft>
                <a:spcPts val="0"/>
              </a:spcAft>
              <a:buSzPts val="2400"/>
              <a:buChar char="○"/>
              <a:defRPr sz="1600"/>
            </a:lvl5pPr>
            <a:lvl6pPr marL="1828617" lvl="5" indent="-253975">
              <a:spcBef>
                <a:spcPts val="0"/>
              </a:spcBef>
              <a:spcAft>
                <a:spcPts val="0"/>
              </a:spcAft>
              <a:buSzPts val="2400"/>
              <a:buChar char="■"/>
              <a:defRPr sz="1600"/>
            </a:lvl6pPr>
            <a:lvl7pPr marL="2133387" lvl="6" indent="-253975">
              <a:spcBef>
                <a:spcPts val="0"/>
              </a:spcBef>
              <a:spcAft>
                <a:spcPts val="0"/>
              </a:spcAft>
              <a:buSzPts val="2400"/>
              <a:buChar char="●"/>
              <a:defRPr sz="1600"/>
            </a:lvl7pPr>
            <a:lvl8pPr marL="2438156" lvl="7" indent="-253975">
              <a:spcBef>
                <a:spcPts val="0"/>
              </a:spcBef>
              <a:spcAft>
                <a:spcPts val="0"/>
              </a:spcAft>
              <a:buSzPts val="2400"/>
              <a:buChar char="○"/>
              <a:defRPr sz="1600"/>
            </a:lvl8pPr>
            <a:lvl9pPr marL="2742926" lvl="8" indent="-253975">
              <a:spcBef>
                <a:spcPts val="0"/>
              </a:spcBef>
              <a:spcAft>
                <a:spcPts val="0"/>
              </a:spcAft>
              <a:buSzPts val="2400"/>
              <a:buChar char="■"/>
              <a:defRPr sz="1600"/>
            </a:lvl9pPr>
          </a:lstStyle>
          <a:p>
            <a:endParaRPr/>
          </a:p>
        </p:txBody>
      </p:sp>
      <p:sp>
        <p:nvSpPr>
          <p:cNvPr id="372" name="Google Shape;372;g310fd773917_0_600"/>
          <p:cNvSpPr txBox="1">
            <a:spLocks noGrp="1"/>
          </p:cNvSpPr>
          <p:nvPr>
            <p:ph type="body" idx="2"/>
          </p:nvPr>
        </p:nvSpPr>
        <p:spPr>
          <a:xfrm>
            <a:off x="6443200" y="1536665"/>
            <a:ext cx="5333200" cy="4555297"/>
          </a:xfrm>
          <a:prstGeom prst="rect">
            <a:avLst/>
          </a:prstGeom>
        </p:spPr>
        <p:txBody>
          <a:bodyPr spcFirstLastPara="1" wrap="square" lIns="182850" tIns="182850" rIns="182850" bIns="182850" anchor="t" anchorCtr="0">
            <a:normAutofit/>
          </a:bodyPr>
          <a:lstStyle>
            <a:lvl1pPr marL="304770" lvl="0" indent="-270906">
              <a:spcBef>
                <a:spcPts val="0"/>
              </a:spcBef>
              <a:spcAft>
                <a:spcPts val="0"/>
              </a:spcAft>
              <a:buSzPts val="2800"/>
              <a:buChar char="●"/>
              <a:defRPr sz="1866"/>
            </a:lvl1pPr>
            <a:lvl2pPr marL="609539" lvl="1" indent="-253975">
              <a:spcBef>
                <a:spcPts val="0"/>
              </a:spcBef>
              <a:spcAft>
                <a:spcPts val="0"/>
              </a:spcAft>
              <a:buSzPts val="2400"/>
              <a:buChar char="○"/>
              <a:defRPr sz="1600"/>
            </a:lvl2pPr>
            <a:lvl3pPr marL="914309" lvl="2" indent="-253975">
              <a:spcBef>
                <a:spcPts val="0"/>
              </a:spcBef>
              <a:spcAft>
                <a:spcPts val="0"/>
              </a:spcAft>
              <a:buSzPts val="2400"/>
              <a:buChar char="■"/>
              <a:defRPr sz="1600"/>
            </a:lvl3pPr>
            <a:lvl4pPr marL="1219078" lvl="3" indent="-253975">
              <a:spcBef>
                <a:spcPts val="0"/>
              </a:spcBef>
              <a:spcAft>
                <a:spcPts val="0"/>
              </a:spcAft>
              <a:buSzPts val="2400"/>
              <a:buChar char="●"/>
              <a:defRPr sz="1600"/>
            </a:lvl4pPr>
            <a:lvl5pPr marL="1523848" lvl="4" indent="-253975">
              <a:spcBef>
                <a:spcPts val="0"/>
              </a:spcBef>
              <a:spcAft>
                <a:spcPts val="0"/>
              </a:spcAft>
              <a:buSzPts val="2400"/>
              <a:buChar char="○"/>
              <a:defRPr sz="1600"/>
            </a:lvl5pPr>
            <a:lvl6pPr marL="1828617" lvl="5" indent="-253975">
              <a:spcBef>
                <a:spcPts val="0"/>
              </a:spcBef>
              <a:spcAft>
                <a:spcPts val="0"/>
              </a:spcAft>
              <a:buSzPts val="2400"/>
              <a:buChar char="■"/>
              <a:defRPr sz="1600"/>
            </a:lvl6pPr>
            <a:lvl7pPr marL="2133387" lvl="6" indent="-253975">
              <a:spcBef>
                <a:spcPts val="0"/>
              </a:spcBef>
              <a:spcAft>
                <a:spcPts val="0"/>
              </a:spcAft>
              <a:buSzPts val="2400"/>
              <a:buChar char="●"/>
              <a:defRPr sz="1600"/>
            </a:lvl7pPr>
            <a:lvl8pPr marL="2438156" lvl="7" indent="-253975">
              <a:spcBef>
                <a:spcPts val="0"/>
              </a:spcBef>
              <a:spcAft>
                <a:spcPts val="0"/>
              </a:spcAft>
              <a:buSzPts val="2400"/>
              <a:buChar char="○"/>
              <a:defRPr sz="1600"/>
            </a:lvl8pPr>
            <a:lvl9pPr marL="2742926" lvl="8" indent="-253975">
              <a:spcBef>
                <a:spcPts val="0"/>
              </a:spcBef>
              <a:spcAft>
                <a:spcPts val="0"/>
              </a:spcAft>
              <a:buSzPts val="2400"/>
              <a:buChar char="■"/>
              <a:defRPr sz="1600"/>
            </a:lvl9pPr>
          </a:lstStyle>
          <a:p>
            <a:endParaRPr/>
          </a:p>
        </p:txBody>
      </p:sp>
      <p:sp>
        <p:nvSpPr>
          <p:cNvPr id="373" name="Google Shape;373;g310fd773917_0_600"/>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579057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374"/>
        <p:cNvGrpSpPr/>
        <p:nvPr/>
      </p:nvGrpSpPr>
      <p:grpSpPr>
        <a:xfrm>
          <a:off x="0" y="0"/>
          <a:ext cx="0" cy="0"/>
          <a:chOff x="0" y="0"/>
          <a:chExt cx="0" cy="0"/>
        </a:xfrm>
      </p:grpSpPr>
      <p:sp>
        <p:nvSpPr>
          <p:cNvPr id="375" name="Google Shape;375;g310fd773917_0_605"/>
          <p:cNvSpPr txBox="1">
            <a:spLocks noGrp="1"/>
          </p:cNvSpPr>
          <p:nvPr>
            <p:ph type="title"/>
          </p:nvPr>
        </p:nvSpPr>
        <p:spPr>
          <a:xfrm>
            <a:off x="415600" y="593379"/>
            <a:ext cx="11360800" cy="763682"/>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76" name="Google Shape;376;g310fd773917_0_605"/>
          <p:cNvSpPr txBox="1">
            <a:spLocks noGrp="1"/>
          </p:cNvSpPr>
          <p:nvPr>
            <p:ph type="body" idx="1"/>
          </p:nvPr>
        </p:nvSpPr>
        <p:spPr>
          <a:xfrm>
            <a:off x="415600" y="1536665"/>
            <a:ext cx="11360800" cy="4555297"/>
          </a:xfrm>
          <a:prstGeom prst="rect">
            <a:avLst/>
          </a:prstGeom>
        </p:spPr>
        <p:txBody>
          <a:bodyPr spcFirstLastPara="1" wrap="square" lIns="182850" tIns="182850" rIns="182850" bIns="182850" anchor="t" anchorCtr="0">
            <a:normAutofit/>
          </a:bodyPr>
          <a:lstStyle>
            <a:lvl1pPr marL="304770" lvl="0" indent="-304770">
              <a:spcBef>
                <a:spcPts val="0"/>
              </a:spcBef>
              <a:spcAft>
                <a:spcPts val="0"/>
              </a:spcAft>
              <a:buSzPts val="3600"/>
              <a:buChar char="●"/>
              <a:defRPr/>
            </a:lvl1pPr>
            <a:lvl2pPr marL="609539" lvl="1" indent="-270906">
              <a:spcBef>
                <a:spcPts val="0"/>
              </a:spcBef>
              <a:spcAft>
                <a:spcPts val="0"/>
              </a:spcAft>
              <a:buSzPts val="2800"/>
              <a:buChar char="○"/>
              <a:defRPr/>
            </a:lvl2pPr>
            <a:lvl3pPr marL="914309" lvl="2" indent="-270906">
              <a:spcBef>
                <a:spcPts val="0"/>
              </a:spcBef>
              <a:spcAft>
                <a:spcPts val="0"/>
              </a:spcAft>
              <a:buSzPts val="2800"/>
              <a:buChar char="■"/>
              <a:defRPr/>
            </a:lvl3pPr>
            <a:lvl4pPr marL="1219078" lvl="3" indent="-270906">
              <a:spcBef>
                <a:spcPts val="0"/>
              </a:spcBef>
              <a:spcAft>
                <a:spcPts val="0"/>
              </a:spcAft>
              <a:buSzPts val="2800"/>
              <a:buChar char="●"/>
              <a:defRPr/>
            </a:lvl4pPr>
            <a:lvl5pPr marL="1523848" lvl="4" indent="-270906">
              <a:spcBef>
                <a:spcPts val="0"/>
              </a:spcBef>
              <a:spcAft>
                <a:spcPts val="0"/>
              </a:spcAft>
              <a:buSzPts val="2800"/>
              <a:buChar char="○"/>
              <a:defRPr/>
            </a:lvl5pPr>
            <a:lvl6pPr marL="1828617" lvl="5" indent="-270906">
              <a:spcBef>
                <a:spcPts val="0"/>
              </a:spcBef>
              <a:spcAft>
                <a:spcPts val="0"/>
              </a:spcAft>
              <a:buSzPts val="2800"/>
              <a:buChar char="■"/>
              <a:defRPr/>
            </a:lvl6pPr>
            <a:lvl7pPr marL="2133387" lvl="6" indent="-270906">
              <a:spcBef>
                <a:spcPts val="0"/>
              </a:spcBef>
              <a:spcAft>
                <a:spcPts val="0"/>
              </a:spcAft>
              <a:buSzPts val="2800"/>
              <a:buChar char="●"/>
              <a:defRPr/>
            </a:lvl7pPr>
            <a:lvl8pPr marL="2438156" lvl="7" indent="-270906">
              <a:spcBef>
                <a:spcPts val="0"/>
              </a:spcBef>
              <a:spcAft>
                <a:spcPts val="0"/>
              </a:spcAft>
              <a:buSzPts val="2800"/>
              <a:buChar char="○"/>
              <a:defRPr/>
            </a:lvl8pPr>
            <a:lvl9pPr marL="2742926" lvl="8" indent="-270906">
              <a:spcBef>
                <a:spcPts val="0"/>
              </a:spcBef>
              <a:spcAft>
                <a:spcPts val="0"/>
              </a:spcAft>
              <a:buSzPts val="2800"/>
              <a:buChar char="■"/>
              <a:defRPr/>
            </a:lvl9pPr>
          </a:lstStyle>
          <a:p>
            <a:endParaRPr/>
          </a:p>
        </p:txBody>
      </p:sp>
      <p:sp>
        <p:nvSpPr>
          <p:cNvPr id="377" name="Google Shape;377;g310fd773917_0_605"/>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30405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378"/>
        <p:cNvGrpSpPr/>
        <p:nvPr/>
      </p:nvGrpSpPr>
      <p:grpSpPr>
        <a:xfrm>
          <a:off x="0" y="0"/>
          <a:ext cx="0" cy="0"/>
          <a:chOff x="0" y="0"/>
          <a:chExt cx="0" cy="0"/>
        </a:xfrm>
      </p:grpSpPr>
      <p:sp>
        <p:nvSpPr>
          <p:cNvPr id="379" name="Google Shape;379;g310fd773917_0_609"/>
          <p:cNvSpPr txBox="1">
            <a:spLocks noGrp="1"/>
          </p:cNvSpPr>
          <p:nvPr>
            <p:ph type="title"/>
          </p:nvPr>
        </p:nvSpPr>
        <p:spPr>
          <a:xfrm>
            <a:off x="415600" y="2867859"/>
            <a:ext cx="11360800" cy="1122427"/>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None/>
              <a:defRPr sz="4800"/>
            </a:lvl1pPr>
            <a:lvl2pPr lvl="1" algn="ctr">
              <a:spcBef>
                <a:spcPts val="0"/>
              </a:spcBef>
              <a:spcAft>
                <a:spcPts val="0"/>
              </a:spcAft>
              <a:buSzPts val="7200"/>
              <a:buNone/>
              <a:defRPr sz="4800"/>
            </a:lvl2pPr>
            <a:lvl3pPr lvl="2" algn="ctr">
              <a:spcBef>
                <a:spcPts val="0"/>
              </a:spcBef>
              <a:spcAft>
                <a:spcPts val="0"/>
              </a:spcAft>
              <a:buSzPts val="7200"/>
              <a:buNone/>
              <a:defRPr sz="4800"/>
            </a:lvl3pPr>
            <a:lvl4pPr lvl="3" algn="ctr">
              <a:spcBef>
                <a:spcPts val="0"/>
              </a:spcBef>
              <a:spcAft>
                <a:spcPts val="0"/>
              </a:spcAft>
              <a:buSzPts val="7200"/>
              <a:buNone/>
              <a:defRPr sz="4800"/>
            </a:lvl4pPr>
            <a:lvl5pPr lvl="4" algn="ctr">
              <a:spcBef>
                <a:spcPts val="0"/>
              </a:spcBef>
              <a:spcAft>
                <a:spcPts val="0"/>
              </a:spcAft>
              <a:buSzPts val="7200"/>
              <a:buNone/>
              <a:defRPr sz="4800"/>
            </a:lvl5pPr>
            <a:lvl6pPr lvl="5" algn="ctr">
              <a:spcBef>
                <a:spcPts val="0"/>
              </a:spcBef>
              <a:spcAft>
                <a:spcPts val="0"/>
              </a:spcAft>
              <a:buSzPts val="7200"/>
              <a:buNone/>
              <a:defRPr sz="4800"/>
            </a:lvl6pPr>
            <a:lvl7pPr lvl="6" algn="ctr">
              <a:spcBef>
                <a:spcPts val="0"/>
              </a:spcBef>
              <a:spcAft>
                <a:spcPts val="0"/>
              </a:spcAft>
              <a:buSzPts val="7200"/>
              <a:buNone/>
              <a:defRPr sz="4800"/>
            </a:lvl7pPr>
            <a:lvl8pPr lvl="7" algn="ctr">
              <a:spcBef>
                <a:spcPts val="0"/>
              </a:spcBef>
              <a:spcAft>
                <a:spcPts val="0"/>
              </a:spcAft>
              <a:buSzPts val="7200"/>
              <a:buNone/>
              <a:defRPr sz="4800"/>
            </a:lvl8pPr>
            <a:lvl9pPr lvl="8" algn="ctr">
              <a:spcBef>
                <a:spcPts val="0"/>
              </a:spcBef>
              <a:spcAft>
                <a:spcPts val="0"/>
              </a:spcAft>
              <a:buSzPts val="7200"/>
              <a:buNone/>
              <a:defRPr sz="4800"/>
            </a:lvl9pPr>
          </a:lstStyle>
          <a:p>
            <a:endParaRPr/>
          </a:p>
        </p:txBody>
      </p:sp>
      <p:sp>
        <p:nvSpPr>
          <p:cNvPr id="380" name="Google Shape;380;g310fd773917_0_609"/>
          <p:cNvSpPr txBox="1">
            <a:spLocks noGrp="1"/>
          </p:cNvSpPr>
          <p:nvPr>
            <p:ph type="sldNum" idx="12"/>
          </p:nvPr>
        </p:nvSpPr>
        <p:spPr>
          <a:xfrm>
            <a:off x="11296611" y="6217751"/>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11545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marR="0" lvl="0" algn="l" rtl="0">
              <a:lnSpc>
                <a:spcPct val="90000"/>
              </a:lnSpc>
              <a:spcBef>
                <a:spcPts val="0"/>
              </a:spcBef>
              <a:spcAft>
                <a:spcPts val="0"/>
              </a:spcAft>
              <a:buClr>
                <a:schemeClr val="dk1"/>
              </a:buClr>
              <a:buSzPts val="6600"/>
              <a:buFont typeface="Play"/>
              <a:buNone/>
              <a:defRPr sz="6600" b="0" i="0" u="none" strike="noStrike" cap="none">
                <a:solidFill>
                  <a:schemeClr val="dk1"/>
                </a:solidFill>
                <a:latin typeface="Play"/>
                <a:ea typeface="Play"/>
                <a:cs typeface="Play"/>
                <a:sym typeface="Play"/>
              </a:defRPr>
            </a:lvl1pPr>
            <a:lvl2pPr lvl="1">
              <a:spcBef>
                <a:spcPts val="0"/>
              </a:spcBef>
              <a:spcAft>
                <a:spcPts val="0"/>
              </a:spcAft>
              <a:buSzPts val="2100"/>
              <a:buNone/>
              <a:defRPr sz="2700"/>
            </a:lvl2pPr>
            <a:lvl3pPr lvl="2">
              <a:spcBef>
                <a:spcPts val="0"/>
              </a:spcBef>
              <a:spcAft>
                <a:spcPts val="0"/>
              </a:spcAft>
              <a:buSzPts val="2100"/>
              <a:buNone/>
              <a:defRPr sz="2700"/>
            </a:lvl3pPr>
            <a:lvl4pPr lvl="3">
              <a:spcBef>
                <a:spcPts val="0"/>
              </a:spcBef>
              <a:spcAft>
                <a:spcPts val="0"/>
              </a:spcAft>
              <a:buSzPts val="2100"/>
              <a:buNone/>
              <a:defRPr sz="2700"/>
            </a:lvl4pPr>
            <a:lvl5pPr lvl="4">
              <a:spcBef>
                <a:spcPts val="0"/>
              </a:spcBef>
              <a:spcAft>
                <a:spcPts val="0"/>
              </a:spcAft>
              <a:buSzPts val="2100"/>
              <a:buNone/>
              <a:defRPr sz="2700"/>
            </a:lvl5pPr>
            <a:lvl6pPr lvl="5">
              <a:spcBef>
                <a:spcPts val="0"/>
              </a:spcBef>
              <a:spcAft>
                <a:spcPts val="0"/>
              </a:spcAft>
              <a:buSzPts val="2100"/>
              <a:buNone/>
              <a:defRPr sz="2700"/>
            </a:lvl6pPr>
            <a:lvl7pPr lvl="6">
              <a:spcBef>
                <a:spcPts val="0"/>
              </a:spcBef>
              <a:spcAft>
                <a:spcPts val="0"/>
              </a:spcAft>
              <a:buSzPts val="2100"/>
              <a:buNone/>
              <a:defRPr sz="2700"/>
            </a:lvl7pPr>
            <a:lvl8pPr lvl="7">
              <a:spcBef>
                <a:spcPts val="0"/>
              </a:spcBef>
              <a:spcAft>
                <a:spcPts val="0"/>
              </a:spcAft>
              <a:buSzPts val="2100"/>
              <a:buNone/>
              <a:defRPr sz="2700"/>
            </a:lvl8pPr>
            <a:lvl9pPr lvl="8">
              <a:spcBef>
                <a:spcPts val="0"/>
              </a:spcBef>
              <a:spcAft>
                <a:spcPts val="0"/>
              </a:spcAft>
              <a:buSzPts val="2100"/>
              <a:buNone/>
              <a:defRPr sz="2700"/>
            </a:lvl9pPr>
          </a:lstStyle>
          <a:p>
            <a:endParaRPr/>
          </a:p>
        </p:txBody>
      </p:sp>
      <p:sp>
        <p:nvSpPr>
          <p:cNvPr id="11" name="Google Shape;11;p25"/>
          <p:cNvSpPr txBox="1">
            <a:spLocks noGrp="1"/>
          </p:cNvSpPr>
          <p:nvPr>
            <p:ph type="body" idx="1"/>
          </p:nvPr>
        </p:nvSpPr>
        <p:spPr>
          <a:xfrm>
            <a:off x="838200" y="1825663"/>
            <a:ext cx="10515600" cy="4351328"/>
          </a:xfrm>
          <a:prstGeom prst="rect">
            <a:avLst/>
          </a:prstGeom>
          <a:noFill/>
          <a:ln>
            <a:noFill/>
          </a:ln>
        </p:spPr>
        <p:txBody>
          <a:bodyPr spcFirstLastPara="1" wrap="square" lIns="137150" tIns="68550" rIns="137150" bIns="68550" anchor="t" anchorCtr="0">
            <a:normAutofit/>
          </a:bodyPr>
          <a:lstStyle>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Arial"/>
                <a:ea typeface="Arial"/>
                <a:cs typeface="Arial"/>
                <a:sym typeface="Arial"/>
              </a:defRPr>
            </a:lvl1pPr>
            <a:lvl2pPr marL="914400" marR="0" lvl="1" indent="-457200" algn="l" rtl="0">
              <a:lnSpc>
                <a:spcPct val="90000"/>
              </a:lnSpc>
              <a:spcBef>
                <a:spcPts val="8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2pPr>
            <a:lvl3pPr marL="1371600" marR="0" lvl="2" indent="-419100" algn="l" rtl="0">
              <a:lnSpc>
                <a:spcPct val="90000"/>
              </a:lnSpc>
              <a:spcBef>
                <a:spcPts val="8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3pPr>
            <a:lvl4pPr marL="1828800" marR="0" lvl="3"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4pPr>
            <a:lvl5pPr marL="2286000" marR="0" lvl="4"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5pPr>
            <a:lvl6pPr marL="2743200" marR="0" lvl="5"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sp>
        <p:nvSpPr>
          <p:cNvPr id="12" name="Google Shape;12;p25"/>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marR="0" lvl="0" algn="l" rtl="0">
              <a:spcBef>
                <a:spcPts val="0"/>
              </a:spcBef>
              <a:spcAft>
                <a:spcPts val="0"/>
              </a:spcAft>
              <a:buSzPts val="21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21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21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21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21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21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21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21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2100"/>
              <a:buNone/>
              <a:defRPr sz="1800" b="0" i="0" u="none" strike="noStrike" cap="none">
                <a:solidFill>
                  <a:schemeClr val="dk1"/>
                </a:solidFill>
                <a:latin typeface="Arial"/>
                <a:ea typeface="Arial"/>
                <a:cs typeface="Arial"/>
                <a:sym typeface="Arial"/>
              </a:defRPr>
            </a:lvl9pPr>
          </a:lstStyle>
          <a:p>
            <a:endParaRPr/>
          </a:p>
        </p:txBody>
      </p:sp>
      <p:sp>
        <p:nvSpPr>
          <p:cNvPr id="13" name="Google Shape;13;p25"/>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marR="0" lvl="0" algn="ctr" rtl="0">
              <a:spcBef>
                <a:spcPts val="0"/>
              </a:spcBef>
              <a:spcAft>
                <a:spcPts val="0"/>
              </a:spcAft>
              <a:buSzPts val="21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21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21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21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21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21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21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21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2100"/>
              <a:buNone/>
              <a:defRPr sz="1800" b="0" i="0" u="none" strike="noStrike" cap="none">
                <a:solidFill>
                  <a:schemeClr val="dk1"/>
                </a:solidFill>
                <a:latin typeface="Arial"/>
                <a:ea typeface="Arial"/>
                <a:cs typeface="Arial"/>
                <a:sym typeface="Arial"/>
              </a:defRPr>
            </a:lvl9pPr>
          </a:lstStyle>
          <a:p>
            <a:endParaRPr/>
          </a:p>
        </p:txBody>
      </p:sp>
      <p:sp>
        <p:nvSpPr>
          <p:cNvPr id="14" name="Google Shape;14;p25"/>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34881034"/>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g310fd773917_0_330"/>
          <p:cNvSpPr txBox="1">
            <a:spLocks noGrp="1"/>
          </p:cNvSpPr>
          <p:nvPr>
            <p:ph type="title"/>
          </p:nvPr>
        </p:nvSpPr>
        <p:spPr>
          <a:xfrm>
            <a:off x="415600" y="593379"/>
            <a:ext cx="11360800" cy="763682"/>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lt1"/>
              </a:buClr>
              <a:buSzPts val="10000"/>
              <a:buFont typeface="Poppins"/>
              <a:buNone/>
              <a:defRPr sz="10000" b="1">
                <a:solidFill>
                  <a:schemeClr val="lt1"/>
                </a:solidFill>
                <a:latin typeface="Poppins"/>
                <a:ea typeface="Poppins"/>
                <a:cs typeface="Poppins"/>
                <a:sym typeface="Poppins"/>
              </a:defRPr>
            </a:lvl1pPr>
            <a:lvl2pPr lvl="1">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2pPr>
            <a:lvl3pPr lvl="2">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3pPr>
            <a:lvl4pPr lvl="3">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4pPr>
            <a:lvl5pPr lvl="4">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5pPr>
            <a:lvl6pPr lvl="5">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6pPr>
            <a:lvl7pPr lvl="6">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7pPr>
            <a:lvl8pPr lvl="7">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8pPr>
            <a:lvl9pPr lvl="8">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9pPr>
          </a:lstStyle>
          <a:p>
            <a:endParaRPr/>
          </a:p>
        </p:txBody>
      </p:sp>
      <p:sp>
        <p:nvSpPr>
          <p:cNvPr id="101" name="Google Shape;101;g310fd773917_0_330"/>
          <p:cNvSpPr txBox="1">
            <a:spLocks noGrp="1"/>
          </p:cNvSpPr>
          <p:nvPr>
            <p:ph type="body" idx="1"/>
          </p:nvPr>
        </p:nvSpPr>
        <p:spPr>
          <a:xfrm>
            <a:off x="415600" y="1536665"/>
            <a:ext cx="11360800" cy="4555297"/>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rgbClr val="212020"/>
              </a:buClr>
              <a:buSzPts val="3600"/>
              <a:buFont typeface="Poppins"/>
              <a:buChar char="●"/>
              <a:defRPr sz="3600">
                <a:solidFill>
                  <a:srgbClr val="212020"/>
                </a:solidFill>
                <a:latin typeface="Poppins"/>
                <a:ea typeface="Poppins"/>
                <a:cs typeface="Poppins"/>
                <a:sym typeface="Poppins"/>
              </a:defRPr>
            </a:lvl1pPr>
            <a:lvl2pPr marL="914400" lvl="1"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2pPr>
            <a:lvl3pPr marL="1371600" lvl="2"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3pPr>
            <a:lvl4pPr marL="1828800" lvl="3"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4pPr>
            <a:lvl5pPr marL="2286000" lvl="4"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5pPr>
            <a:lvl6pPr marL="2743200" lvl="5"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6pPr>
            <a:lvl7pPr marL="3200400" lvl="6"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7pPr>
            <a:lvl8pPr marL="3657600" lvl="7"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8pPr>
            <a:lvl9pPr marL="4114800" lvl="8"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9pPr>
          </a:lstStyle>
          <a:p>
            <a:endParaRPr/>
          </a:p>
        </p:txBody>
      </p:sp>
      <p:sp>
        <p:nvSpPr>
          <p:cNvPr id="102" name="Google Shape;102;g310fd773917_0_330"/>
          <p:cNvSpPr txBox="1">
            <a:spLocks noGrp="1"/>
          </p:cNvSpPr>
          <p:nvPr>
            <p:ph type="sldNum" idx="12"/>
          </p:nvPr>
        </p:nvSpPr>
        <p:spPr>
          <a:xfrm>
            <a:off x="11347411" y="6268552"/>
            <a:ext cx="731600" cy="524719"/>
          </a:xfrm>
          <a:prstGeom prst="rect">
            <a:avLst/>
          </a:prstGeom>
          <a:noFill/>
          <a:ln>
            <a:noFill/>
          </a:ln>
        </p:spPr>
        <p:txBody>
          <a:bodyPr spcFirstLastPara="1" wrap="square" lIns="182850" tIns="182850" rIns="182850" bIns="182850" anchor="ctr" anchorCtr="0">
            <a:normAutofit/>
          </a:bodyPr>
          <a:lstStyle>
            <a:lvl1pPr lvl="0" algn="r">
              <a:buNone/>
              <a:defRPr>
                <a:solidFill>
                  <a:srgbClr val="212020"/>
                </a:solidFill>
                <a:latin typeface="Poppins Medium"/>
                <a:ea typeface="Poppins Medium"/>
                <a:cs typeface="Poppins Medium"/>
                <a:sym typeface="Poppins Medium"/>
              </a:defRPr>
            </a:lvl1pPr>
            <a:lvl2pPr lvl="1" algn="r">
              <a:buNone/>
              <a:defRPr>
                <a:solidFill>
                  <a:srgbClr val="212020"/>
                </a:solidFill>
                <a:latin typeface="Poppins Medium"/>
                <a:ea typeface="Poppins Medium"/>
                <a:cs typeface="Poppins Medium"/>
                <a:sym typeface="Poppins Medium"/>
              </a:defRPr>
            </a:lvl2pPr>
            <a:lvl3pPr lvl="2" algn="r">
              <a:buNone/>
              <a:defRPr>
                <a:solidFill>
                  <a:srgbClr val="212020"/>
                </a:solidFill>
                <a:latin typeface="Poppins Medium"/>
                <a:ea typeface="Poppins Medium"/>
                <a:cs typeface="Poppins Medium"/>
                <a:sym typeface="Poppins Medium"/>
              </a:defRPr>
            </a:lvl3pPr>
            <a:lvl4pPr lvl="3" algn="r">
              <a:buNone/>
              <a:defRPr>
                <a:solidFill>
                  <a:srgbClr val="212020"/>
                </a:solidFill>
                <a:latin typeface="Poppins Medium"/>
                <a:ea typeface="Poppins Medium"/>
                <a:cs typeface="Poppins Medium"/>
                <a:sym typeface="Poppins Medium"/>
              </a:defRPr>
            </a:lvl4pPr>
            <a:lvl5pPr lvl="4" algn="r">
              <a:buNone/>
              <a:defRPr>
                <a:solidFill>
                  <a:srgbClr val="212020"/>
                </a:solidFill>
                <a:latin typeface="Poppins Medium"/>
                <a:ea typeface="Poppins Medium"/>
                <a:cs typeface="Poppins Medium"/>
                <a:sym typeface="Poppins Medium"/>
              </a:defRPr>
            </a:lvl5pPr>
            <a:lvl6pPr lvl="5" algn="r">
              <a:buNone/>
              <a:defRPr>
                <a:solidFill>
                  <a:srgbClr val="212020"/>
                </a:solidFill>
                <a:latin typeface="Poppins Medium"/>
                <a:ea typeface="Poppins Medium"/>
                <a:cs typeface="Poppins Medium"/>
                <a:sym typeface="Poppins Medium"/>
              </a:defRPr>
            </a:lvl6pPr>
            <a:lvl7pPr lvl="6" algn="r">
              <a:buNone/>
              <a:defRPr>
                <a:solidFill>
                  <a:srgbClr val="212020"/>
                </a:solidFill>
                <a:latin typeface="Poppins Medium"/>
                <a:ea typeface="Poppins Medium"/>
                <a:cs typeface="Poppins Medium"/>
                <a:sym typeface="Poppins Medium"/>
              </a:defRPr>
            </a:lvl7pPr>
            <a:lvl8pPr lvl="7" algn="r">
              <a:buNone/>
              <a:defRPr>
                <a:solidFill>
                  <a:srgbClr val="212020"/>
                </a:solidFill>
                <a:latin typeface="Poppins Medium"/>
                <a:ea typeface="Poppins Medium"/>
                <a:cs typeface="Poppins Medium"/>
                <a:sym typeface="Poppins Medium"/>
              </a:defRPr>
            </a:lvl8pPr>
            <a:lvl9pPr lvl="8" algn="r">
              <a:buNone/>
              <a:defRPr>
                <a:solidFill>
                  <a:srgbClr val="212020"/>
                </a:solidFill>
                <a:latin typeface="Poppins Medium"/>
                <a:ea typeface="Poppins Medium"/>
                <a:cs typeface="Poppins Medium"/>
                <a:sym typeface="Poppins Medium"/>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76343737"/>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57.xml"/><Relationship Id="rId5" Type="http://schemas.openxmlformats.org/officeDocument/2006/relationships/image" Target="../media/image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12926"/>
        </a:solidFill>
        <a:effectLst/>
      </p:bgPr>
    </p:bg>
    <p:spTree>
      <p:nvGrpSpPr>
        <p:cNvPr id="1"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a:stretch/>
        </p:blipFill>
        <p:spPr>
          <a:xfrm>
            <a:off x="8366484" y="175117"/>
            <a:ext cx="3598643" cy="590400"/>
          </a:xfrm>
          <a:prstGeom prst="rect">
            <a:avLst/>
          </a:prstGeom>
          <a:noFill/>
          <a:ln>
            <a:noFill/>
          </a:ln>
        </p:spPr>
      </p:pic>
      <p:sp>
        <p:nvSpPr>
          <p:cNvPr id="101" name="Google Shape;101;p1"/>
          <p:cNvSpPr txBox="1"/>
          <p:nvPr/>
        </p:nvSpPr>
        <p:spPr>
          <a:xfrm>
            <a:off x="110846" y="3665632"/>
            <a:ext cx="11903696" cy="3869400"/>
          </a:xfrm>
          <a:prstGeom prst="rect">
            <a:avLst/>
          </a:prstGeom>
          <a:noFill/>
          <a:ln>
            <a:noFill/>
          </a:ln>
        </p:spPr>
        <p:txBody>
          <a:bodyPr spcFirstLastPara="1" wrap="square" lIns="182850" tIns="182850" rIns="182850" bIns="182850" anchor="t" anchorCtr="0">
            <a:noAutofit/>
          </a:bodyPr>
          <a:lstStyle/>
          <a:p>
            <a:pPr marL="0" marR="0" lvl="0" indent="0" algn="l" rtl="0">
              <a:lnSpc>
                <a:spcPct val="100000"/>
              </a:lnSpc>
              <a:spcBef>
                <a:spcPts val="0"/>
              </a:spcBef>
              <a:spcAft>
                <a:spcPts val="0"/>
              </a:spcAft>
              <a:buClr>
                <a:schemeClr val="lt1"/>
              </a:buClr>
              <a:buSzPts val="10000"/>
              <a:buFont typeface="Poppins"/>
              <a:buNone/>
            </a:pPr>
            <a:r>
              <a:rPr lang="en-US" sz="6000" b="1" i="0" u="none" strike="noStrike" cap="none" dirty="0">
                <a:solidFill>
                  <a:schemeClr val="lt1"/>
                </a:solidFill>
                <a:latin typeface="Poppins"/>
                <a:ea typeface="Poppins"/>
                <a:cs typeface="Poppins"/>
                <a:sym typeface="Poppins"/>
              </a:rPr>
              <a:t>Veri </a:t>
            </a:r>
            <a:r>
              <a:rPr lang="tr-TR" sz="6000" b="1" i="0" u="none" strike="noStrike" cap="none" dirty="0">
                <a:solidFill>
                  <a:schemeClr val="lt1"/>
                </a:solidFill>
                <a:latin typeface="Poppins"/>
                <a:ea typeface="Poppins"/>
                <a:cs typeface="Poppins"/>
                <a:sym typeface="Poppins"/>
              </a:rPr>
              <a:t>Manipülasyonu</a:t>
            </a:r>
            <a:endParaRPr sz="6000" dirty="0">
              <a:latin typeface="Poppins"/>
              <a:ea typeface="Poppins"/>
              <a:cs typeface="Poppins"/>
              <a:sym typeface="Poppins"/>
            </a:endParaRPr>
          </a:p>
        </p:txBody>
      </p:sp>
      <p:sp>
        <p:nvSpPr>
          <p:cNvPr id="102" name="Google Shape;102;p1"/>
          <p:cNvSpPr txBox="1"/>
          <p:nvPr/>
        </p:nvSpPr>
        <p:spPr>
          <a:xfrm>
            <a:off x="778687" y="2902195"/>
            <a:ext cx="6009300" cy="760500"/>
          </a:xfrm>
          <a:prstGeom prst="rect">
            <a:avLst/>
          </a:prstGeom>
          <a:noFill/>
          <a:ln>
            <a:noFill/>
          </a:ln>
        </p:spPr>
        <p:txBody>
          <a:bodyPr spcFirstLastPara="1" wrap="square" lIns="182850" tIns="182850" rIns="182850" bIns="182850" anchor="t" anchorCtr="0">
            <a:noAutofit/>
          </a:bodyPr>
          <a:lstStyle/>
          <a:p>
            <a:pPr marL="0" marR="0" lvl="0" indent="0" algn="l" rtl="0">
              <a:lnSpc>
                <a:spcPct val="115000"/>
              </a:lnSpc>
              <a:spcBef>
                <a:spcPts val="0"/>
              </a:spcBef>
              <a:spcAft>
                <a:spcPts val="2400"/>
              </a:spcAft>
              <a:buClr>
                <a:srgbClr val="212020"/>
              </a:buClr>
              <a:buSzPts val="935"/>
              <a:buFont typeface="Poppins"/>
              <a:buNone/>
            </a:pPr>
            <a:endParaRPr sz="2800" b="1" i="0" u="none" strike="noStrike" cap="none" dirty="0">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5"/>
        <p:cNvGrpSpPr/>
        <p:nvPr/>
      </p:nvGrpSpPr>
      <p:grpSpPr>
        <a:xfrm>
          <a:off x="0" y="0"/>
          <a:ext cx="0" cy="0"/>
          <a:chOff x="0" y="0"/>
          <a:chExt cx="0" cy="0"/>
        </a:xfrm>
      </p:grpSpPr>
      <p:pic>
        <p:nvPicPr>
          <p:cNvPr id="686" name="Google Shape;686;g310fd773917_0_324"/>
          <p:cNvPicPr preferRelativeResize="0"/>
          <p:nvPr/>
        </p:nvPicPr>
        <p:blipFill>
          <a:blip r:embed="rId4">
            <a:alphaModFix amt="75000"/>
          </a:blip>
          <a:stretch>
            <a:fillRect/>
          </a:stretch>
        </p:blipFill>
        <p:spPr>
          <a:xfrm>
            <a:off x="941" y="0"/>
            <a:ext cx="12190119" cy="6856949"/>
          </a:xfrm>
          <a:prstGeom prst="rect">
            <a:avLst/>
          </a:prstGeom>
          <a:noFill/>
          <a:ln>
            <a:noFill/>
          </a:ln>
        </p:spPr>
      </p:pic>
      <p:sp>
        <p:nvSpPr>
          <p:cNvPr id="687" name="Google Shape;687;g310fd773917_0_324"/>
          <p:cNvSpPr txBox="1">
            <a:spLocks noGrp="1"/>
          </p:cNvSpPr>
          <p:nvPr>
            <p:ph type="ctrTitle"/>
          </p:nvPr>
        </p:nvSpPr>
        <p:spPr>
          <a:xfrm>
            <a:off x="416493" y="3936081"/>
            <a:ext cx="11359047" cy="2579602"/>
          </a:xfrm>
          <a:prstGeom prst="rect">
            <a:avLst/>
          </a:prstGeom>
        </p:spPr>
        <p:txBody>
          <a:bodyPr spcFirstLastPara="1" wrap="square" lIns="121881" tIns="121881" rIns="121881" bIns="121881" anchor="b" anchorCtr="0">
            <a:normAutofit/>
          </a:bodyPr>
          <a:lstStyle/>
          <a:p>
            <a:pPr algn="l"/>
            <a:r>
              <a:rPr lang="en-US" sz="6666" dirty="0" err="1"/>
              <a:t>Teşekkürler</a:t>
            </a:r>
            <a:r>
              <a:rPr lang="en-US" sz="6666" dirty="0"/>
              <a:t>!</a:t>
            </a:r>
            <a:endParaRPr sz="6666" dirty="0"/>
          </a:p>
        </p:txBody>
      </p:sp>
      <p:pic>
        <p:nvPicPr>
          <p:cNvPr id="688" name="Google Shape;688;g310fd773917_0_324"/>
          <p:cNvPicPr preferRelativeResize="0"/>
          <p:nvPr/>
        </p:nvPicPr>
        <p:blipFill>
          <a:blip r:embed="rId5">
            <a:alphaModFix/>
          </a:blip>
          <a:stretch>
            <a:fillRect/>
          </a:stretch>
        </p:blipFill>
        <p:spPr>
          <a:xfrm>
            <a:off x="11471170" y="0"/>
            <a:ext cx="719889" cy="7198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395C"/>
        </a:solidFill>
        <a:effectLst/>
      </p:bgPr>
    </p:bg>
    <p:spTree>
      <p:nvGrpSpPr>
        <p:cNvPr id="1" name="Shape 454"/>
        <p:cNvGrpSpPr/>
        <p:nvPr/>
      </p:nvGrpSpPr>
      <p:grpSpPr>
        <a:xfrm>
          <a:off x="0" y="0"/>
          <a:ext cx="0" cy="0"/>
          <a:chOff x="0" y="0"/>
          <a:chExt cx="0" cy="0"/>
        </a:xfrm>
      </p:grpSpPr>
      <p:pic>
        <p:nvPicPr>
          <p:cNvPr id="455" name="Google Shape;455;p6"/>
          <p:cNvPicPr preferRelativeResize="0"/>
          <p:nvPr/>
        </p:nvPicPr>
        <p:blipFill rotWithShape="1">
          <a:blip r:embed="rId3">
            <a:alphaModFix/>
          </a:blip>
          <a:srcRect/>
          <a:stretch/>
        </p:blipFill>
        <p:spPr>
          <a:xfrm>
            <a:off x="8366134" y="175120"/>
            <a:ext cx="3598088" cy="590309"/>
          </a:xfrm>
          <a:prstGeom prst="rect">
            <a:avLst/>
          </a:prstGeom>
          <a:noFill/>
          <a:ln>
            <a:noFill/>
          </a:ln>
        </p:spPr>
      </p:pic>
      <p:sp>
        <p:nvSpPr>
          <p:cNvPr id="456" name="Google Shape;456;p6"/>
          <p:cNvSpPr txBox="1">
            <a:spLocks noGrp="1"/>
          </p:cNvSpPr>
          <p:nvPr>
            <p:ph type="title"/>
          </p:nvPr>
        </p:nvSpPr>
        <p:spPr>
          <a:xfrm>
            <a:off x="1036792" y="1424149"/>
            <a:ext cx="10309809" cy="4185682"/>
          </a:xfrm>
          <a:prstGeom prst="rect">
            <a:avLst/>
          </a:prstGeom>
          <a:noFill/>
          <a:ln>
            <a:noFill/>
          </a:ln>
        </p:spPr>
        <p:txBody>
          <a:bodyPr spcFirstLastPara="1" wrap="square" lIns="121881" tIns="121881" rIns="121881" bIns="121881" anchor="t" anchorCtr="0">
            <a:spAutoFit/>
          </a:bodyPr>
          <a:lstStyle/>
          <a:p>
            <a:pPr algn="l">
              <a:lnSpc>
                <a:spcPct val="100000"/>
              </a:lnSpc>
              <a:buClr>
                <a:srgbClr val="000000"/>
              </a:buClr>
            </a:pPr>
            <a:r>
              <a:rPr lang="tr-TR" sz="3200" dirty="0">
                <a:solidFill>
                  <a:schemeClr val="bg1"/>
                </a:solidFill>
              </a:rPr>
              <a:t>Veri manipülasyonu, </a:t>
            </a:r>
            <a:r>
              <a:rPr lang="tr-TR" sz="3200" b="1" dirty="0">
                <a:solidFill>
                  <a:schemeClr val="bg1"/>
                </a:solidFill>
              </a:rPr>
              <a:t>ham verilerin analiz edilebilir, anlamlı ve kullanılabilir hale getirilmesi</a:t>
            </a:r>
            <a:r>
              <a:rPr lang="tr-TR" sz="3200" dirty="0">
                <a:solidFill>
                  <a:schemeClr val="bg1"/>
                </a:solidFill>
              </a:rPr>
              <a:t> amacıyla dönüştürülmesi, düzenlenmesi ve yapılandırılması sürecidir.</a:t>
            </a:r>
            <a:br>
              <a:rPr lang="tr-TR" sz="3200" dirty="0">
                <a:solidFill>
                  <a:schemeClr val="bg1"/>
                </a:solidFill>
              </a:rPr>
            </a:br>
            <a:br>
              <a:rPr lang="tr-TR" sz="3200" dirty="0">
                <a:solidFill>
                  <a:schemeClr val="bg1"/>
                </a:solidFill>
              </a:rPr>
            </a:br>
            <a:r>
              <a:rPr lang="tr-TR" sz="3200" dirty="0">
                <a:solidFill>
                  <a:schemeClr val="bg1"/>
                </a:solidFill>
              </a:rPr>
              <a:t>Bu işlem, veri analizi, raporlama ve modelleme gibi sonraki adımların daha etkili ve doğru bir şekilde gerçekleştirilebilmesi için kritik bir adımdır.</a:t>
            </a:r>
            <a:endParaRPr sz="3200" dirty="0">
              <a:solidFill>
                <a:schemeClr val="bg1"/>
              </a:solidFill>
            </a:endParaRPr>
          </a:p>
        </p:txBody>
      </p:sp>
      <p:sp>
        <p:nvSpPr>
          <p:cNvPr id="457" name="Google Shape;457;p6"/>
          <p:cNvSpPr txBox="1">
            <a:spLocks noGrp="1"/>
          </p:cNvSpPr>
          <p:nvPr>
            <p:ph type="sldNum" idx="12"/>
          </p:nvPr>
        </p:nvSpPr>
        <p:spPr>
          <a:xfrm>
            <a:off x="11346601" y="6268552"/>
            <a:ext cx="731487" cy="524719"/>
          </a:xfrm>
          <a:prstGeom prst="rect">
            <a:avLst/>
          </a:prstGeom>
        </p:spPr>
        <p:txBody>
          <a:bodyPr spcFirstLastPara="1" wrap="square" lIns="182838" tIns="182838" rIns="182838" bIns="182838" anchor="ctr" anchorCtr="0">
            <a:normAutofit fontScale="92500" lnSpcReduction="10000"/>
          </a:bodyPr>
          <a:lstStyle/>
          <a:p>
            <a:pPr defTabSz="609539"/>
            <a:fld id="{00000000-1234-1234-1234-123412341234}" type="slidenum">
              <a:rPr lang="en-US"/>
              <a:pPr defTabSz="609539"/>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p:cNvSpPr txBox="1">
            <a:spLocks noGrp="1"/>
          </p:cNvSpPr>
          <p:nvPr>
            <p:ph type="title"/>
          </p:nvPr>
        </p:nvSpPr>
        <p:spPr>
          <a:xfrm>
            <a:off x="558711" y="3049359"/>
            <a:ext cx="2930148" cy="1271936"/>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Amaçlar</a:t>
            </a:r>
            <a:endParaRPr sz="3333" b="1" dirty="0">
              <a:solidFill>
                <a:schemeClr val="lt1"/>
              </a:solidFill>
              <a:latin typeface="Poppins"/>
              <a:ea typeface="Poppins"/>
              <a:cs typeface="Poppins"/>
              <a:sym typeface="Poppins"/>
            </a:endParaRPr>
          </a:p>
        </p:txBody>
      </p:sp>
      <p:sp>
        <p:nvSpPr>
          <p:cNvPr id="414" name="Google Shape;414;p3"/>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3</a:t>
            </a:fld>
            <a:endParaRPr sz="600">
              <a:solidFill>
                <a:srgbClr val="000000"/>
              </a:solidFill>
            </a:endParaRPr>
          </a:p>
        </p:txBody>
      </p:sp>
      <p:pic>
        <p:nvPicPr>
          <p:cNvPr id="415" name="Google Shape;415;p3"/>
          <p:cNvPicPr preferRelativeResize="0"/>
          <p:nvPr/>
        </p:nvPicPr>
        <p:blipFill rotWithShape="1">
          <a:blip r:embed="rId3">
            <a:alphaModFix/>
          </a:blip>
          <a:srcRect/>
          <a:stretch/>
        </p:blipFill>
        <p:spPr>
          <a:xfrm>
            <a:off x="8366116" y="175118"/>
            <a:ext cx="3598129" cy="590309"/>
          </a:xfrm>
          <a:prstGeom prst="rect">
            <a:avLst/>
          </a:prstGeom>
          <a:noFill/>
          <a:ln>
            <a:noFill/>
          </a:ln>
        </p:spPr>
      </p:pic>
      <p:sp>
        <p:nvSpPr>
          <p:cNvPr id="6" name="TextBox 5">
            <a:extLst>
              <a:ext uri="{FF2B5EF4-FFF2-40B4-BE49-F238E27FC236}">
                <a16:creationId xmlns:a16="http://schemas.microsoft.com/office/drawing/2014/main" id="{F115AB7A-FF28-E44A-728F-C1F0946BF762}"/>
              </a:ext>
            </a:extLst>
          </p:cNvPr>
          <p:cNvSpPr txBox="1"/>
          <p:nvPr/>
        </p:nvSpPr>
        <p:spPr>
          <a:xfrm>
            <a:off x="4721262" y="1977167"/>
            <a:ext cx="6789419" cy="3416320"/>
          </a:xfrm>
          <a:prstGeom prst="rect">
            <a:avLst/>
          </a:prstGeom>
          <a:noFill/>
        </p:spPr>
        <p:txBody>
          <a:bodyPr wrap="square">
            <a:spAutoFit/>
          </a:bodyPr>
          <a:lstStyle/>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Verideki eksik ya da anlamsız bilgilerin düzeltilmesi</a:t>
            </a:r>
          </a:p>
          <a:p>
            <a:pPr marL="285750" indent="-285750">
              <a:buFont typeface="Arial" panose="020B0604020202020204" pitchFamily="34" charset="0"/>
              <a:buChar char="•"/>
            </a:pPr>
            <a:endParaRPr lang="tr-TR"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Verinin formatının istenen yapıya uygun hale getirilmesi</a:t>
            </a:r>
          </a:p>
          <a:p>
            <a:pPr marL="285750" indent="-285750">
              <a:buFont typeface="Arial" panose="020B0604020202020204" pitchFamily="34" charset="0"/>
              <a:buChar char="•"/>
            </a:pPr>
            <a:endParaRPr lang="tr-TR"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Yeni değişkenlerin oluşturulması (örneğin iki sütunun toplamı)</a:t>
            </a:r>
          </a:p>
          <a:p>
            <a:pPr marL="285750" indent="-285750">
              <a:buFont typeface="Arial" panose="020B0604020202020204" pitchFamily="34" charset="0"/>
              <a:buChar char="•"/>
            </a:pPr>
            <a:endParaRPr lang="tr-TR"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Filtreleme, sıralama, gruplama gibi işlemlerle veri alt kümelerinin elde edilmesi</a:t>
            </a:r>
          </a:p>
          <a:p>
            <a:pPr marL="285750" indent="-285750">
              <a:buFont typeface="Arial" panose="020B0604020202020204" pitchFamily="34" charset="0"/>
              <a:buChar char="•"/>
            </a:pPr>
            <a:endParaRPr lang="tr-TR"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Tekrarlayan veya gereksiz verilerin temizlenmesi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2285EF9-83A9-149B-85C8-0706FC045B5D}"/>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72A64586-F166-ECB0-805D-4922255C8CB5}"/>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F860FEFF-B070-5D3F-641D-70EB3AC4E321}"/>
              </a:ext>
            </a:extLst>
          </p:cNvPr>
          <p:cNvSpPr txBox="1">
            <a:spLocks noGrp="1"/>
          </p:cNvSpPr>
          <p:nvPr>
            <p:ph type="title"/>
          </p:nvPr>
        </p:nvSpPr>
        <p:spPr>
          <a:xfrm>
            <a:off x="558711" y="3049359"/>
            <a:ext cx="2930148" cy="1271936"/>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Nerede</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Kullanılır?</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E9F22B7B-CDEF-208F-1E2C-2FB4E300B86C}"/>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4</a:t>
            </a:fld>
            <a:endParaRPr sz="600">
              <a:solidFill>
                <a:srgbClr val="000000"/>
              </a:solidFill>
            </a:endParaRPr>
          </a:p>
        </p:txBody>
      </p:sp>
      <p:pic>
        <p:nvPicPr>
          <p:cNvPr id="415" name="Google Shape;415;p3">
            <a:extLst>
              <a:ext uri="{FF2B5EF4-FFF2-40B4-BE49-F238E27FC236}">
                <a16:creationId xmlns:a16="http://schemas.microsoft.com/office/drawing/2014/main" id="{919BA480-E643-36FE-EF31-F75544B52037}"/>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pic>
        <p:nvPicPr>
          <p:cNvPr id="1026" name="Picture 2" descr="Download Free Dashboard Icons in PNG &amp; SVG">
            <a:extLst>
              <a:ext uri="{FF2B5EF4-FFF2-40B4-BE49-F238E27FC236}">
                <a16:creationId xmlns:a16="http://schemas.microsoft.com/office/drawing/2014/main" id="{25EC3CD0-9D1B-0CDA-DDE6-F57B40A45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455" y="2338462"/>
            <a:ext cx="2235200"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nalysis Stock Illustrations – 517,381 Data Analysis Stock  Illustrations, Vectors &amp; Clipart - Dreamstime">
            <a:extLst>
              <a:ext uri="{FF2B5EF4-FFF2-40B4-BE49-F238E27FC236}">
                <a16:creationId xmlns:a16="http://schemas.microsoft.com/office/drawing/2014/main" id="{1D45D579-4270-46D4-F8C8-E5F7D09E1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596" y="2477663"/>
            <a:ext cx="1902673" cy="19026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BB6159B-CB5C-F29F-EFA8-3D77AF9F2C64}"/>
              </a:ext>
            </a:extLst>
          </p:cNvPr>
          <p:cNvPicPr>
            <a:picLocks noChangeAspect="1"/>
          </p:cNvPicPr>
          <p:nvPr/>
        </p:nvPicPr>
        <p:blipFill>
          <a:blip r:embed="rId6"/>
          <a:stretch>
            <a:fillRect/>
          </a:stretch>
        </p:blipFill>
        <p:spPr>
          <a:xfrm>
            <a:off x="9592618" y="2179863"/>
            <a:ext cx="2371627" cy="2390676"/>
          </a:xfrm>
          <a:prstGeom prst="rect">
            <a:avLst/>
          </a:prstGeom>
        </p:spPr>
      </p:pic>
      <p:sp>
        <p:nvSpPr>
          <p:cNvPr id="4" name="TextBox 3">
            <a:extLst>
              <a:ext uri="{FF2B5EF4-FFF2-40B4-BE49-F238E27FC236}">
                <a16:creationId xmlns:a16="http://schemas.microsoft.com/office/drawing/2014/main" id="{7F51C99B-A749-96F2-8A3D-13DA84E1CA77}"/>
              </a:ext>
            </a:extLst>
          </p:cNvPr>
          <p:cNvSpPr txBox="1"/>
          <p:nvPr/>
        </p:nvSpPr>
        <p:spPr>
          <a:xfrm>
            <a:off x="3780357" y="4826239"/>
            <a:ext cx="2501153" cy="830997"/>
          </a:xfrm>
          <a:prstGeom prst="rect">
            <a:avLst/>
          </a:prstGeom>
          <a:noFill/>
        </p:spPr>
        <p:txBody>
          <a:bodyPr wrap="square" rtlCol="0">
            <a:spAutoFit/>
          </a:bodyPr>
          <a:lstStyle/>
          <a:p>
            <a:pPr algn="ctr"/>
            <a:r>
              <a:rPr lang="en-US" sz="1600" dirty="0">
                <a:latin typeface="Poppins" pitchFamily="2" charset="77"/>
                <a:cs typeface="Poppins" pitchFamily="2" charset="77"/>
              </a:rPr>
              <a:t>Veri </a:t>
            </a:r>
            <a:r>
              <a:rPr lang="en-US" sz="1600" dirty="0" err="1">
                <a:latin typeface="Poppins" pitchFamily="2" charset="77"/>
                <a:cs typeface="Poppins" pitchFamily="2" charset="77"/>
              </a:rPr>
              <a:t>analizi</a:t>
            </a:r>
            <a:r>
              <a:rPr lang="en-US" sz="1600" dirty="0">
                <a:latin typeface="Poppins" pitchFamily="2" charset="77"/>
                <a:cs typeface="Poppins" pitchFamily="2" charset="77"/>
              </a:rPr>
              <a:t> </a:t>
            </a:r>
            <a:r>
              <a:rPr lang="en-US" sz="1600" dirty="0" err="1">
                <a:latin typeface="Poppins" pitchFamily="2" charset="77"/>
                <a:cs typeface="Poppins" pitchFamily="2" charset="77"/>
              </a:rPr>
              <a:t>ve</a:t>
            </a:r>
            <a:r>
              <a:rPr lang="en-US" sz="1600" dirty="0">
                <a:latin typeface="Poppins" pitchFamily="2" charset="77"/>
                <a:cs typeface="Poppins" pitchFamily="2" charset="77"/>
              </a:rPr>
              <a:t> </a:t>
            </a:r>
            <a:r>
              <a:rPr lang="en-US" sz="1600" dirty="0" err="1">
                <a:latin typeface="Poppins" pitchFamily="2" charset="77"/>
                <a:cs typeface="Poppins" pitchFamily="2" charset="77"/>
              </a:rPr>
              <a:t>istatistiksel</a:t>
            </a:r>
            <a:r>
              <a:rPr lang="en-US" sz="1600" dirty="0">
                <a:latin typeface="Poppins" pitchFamily="2" charset="77"/>
                <a:cs typeface="Poppins" pitchFamily="2" charset="77"/>
              </a:rPr>
              <a:t> </a:t>
            </a:r>
            <a:r>
              <a:rPr lang="en-US" sz="1600" dirty="0" err="1">
                <a:latin typeface="Poppins" pitchFamily="2" charset="77"/>
                <a:cs typeface="Poppins" pitchFamily="2" charset="77"/>
              </a:rPr>
              <a:t>modelleme</a:t>
            </a:r>
            <a:r>
              <a:rPr lang="en-US" sz="1600" dirty="0">
                <a:latin typeface="Poppins" pitchFamily="2" charset="77"/>
                <a:cs typeface="Poppins" pitchFamily="2" charset="77"/>
              </a:rPr>
              <a:t> </a:t>
            </a:r>
            <a:r>
              <a:rPr lang="en-US" sz="1600" b="1" dirty="0" err="1">
                <a:latin typeface="Poppins" pitchFamily="2" charset="77"/>
                <a:cs typeface="Poppins" pitchFamily="2" charset="77"/>
              </a:rPr>
              <a:t>öncesinde</a:t>
            </a:r>
            <a:endParaRPr lang="en-TR" sz="1600" b="1" dirty="0">
              <a:latin typeface="Poppins" pitchFamily="2" charset="77"/>
              <a:cs typeface="Poppins" pitchFamily="2" charset="77"/>
            </a:endParaRPr>
          </a:p>
        </p:txBody>
      </p:sp>
      <p:sp>
        <p:nvSpPr>
          <p:cNvPr id="7" name="TextBox 6">
            <a:extLst>
              <a:ext uri="{FF2B5EF4-FFF2-40B4-BE49-F238E27FC236}">
                <a16:creationId xmlns:a16="http://schemas.microsoft.com/office/drawing/2014/main" id="{7733EC6E-FF9A-4C30-1A3A-7D3BA197B679}"/>
              </a:ext>
            </a:extLst>
          </p:cNvPr>
          <p:cNvSpPr txBox="1"/>
          <p:nvPr/>
        </p:nvSpPr>
        <p:spPr>
          <a:xfrm>
            <a:off x="9506982" y="4826238"/>
            <a:ext cx="2770584" cy="830997"/>
          </a:xfrm>
          <a:prstGeom prst="rect">
            <a:avLst/>
          </a:prstGeom>
          <a:noFill/>
        </p:spPr>
        <p:txBody>
          <a:bodyPr wrap="square">
            <a:spAutoFit/>
          </a:bodyPr>
          <a:lstStyle/>
          <a:p>
            <a:pPr algn="ctr"/>
            <a:r>
              <a:rPr lang="en-US" sz="1600" dirty="0" err="1">
                <a:latin typeface="Poppins" pitchFamily="2" charset="77"/>
                <a:cs typeface="Poppins" pitchFamily="2" charset="77"/>
              </a:rPr>
              <a:t>Makine</a:t>
            </a:r>
            <a:r>
              <a:rPr lang="en-US" sz="1600" dirty="0">
                <a:latin typeface="Poppins" pitchFamily="2" charset="77"/>
                <a:cs typeface="Poppins" pitchFamily="2" charset="77"/>
              </a:rPr>
              <a:t> </a:t>
            </a:r>
            <a:r>
              <a:rPr lang="en-US" sz="1600" dirty="0" err="1">
                <a:latin typeface="Poppins" pitchFamily="2" charset="77"/>
                <a:cs typeface="Poppins" pitchFamily="2" charset="77"/>
              </a:rPr>
              <a:t>öğrenmesi</a:t>
            </a:r>
            <a:r>
              <a:rPr lang="en-US" sz="1600" dirty="0">
                <a:latin typeface="Poppins" pitchFamily="2" charset="77"/>
                <a:cs typeface="Poppins" pitchFamily="2" charset="77"/>
              </a:rPr>
              <a:t> </a:t>
            </a:r>
            <a:r>
              <a:rPr lang="en-US" sz="1600" dirty="0" err="1">
                <a:latin typeface="Poppins" pitchFamily="2" charset="77"/>
                <a:cs typeface="Poppins" pitchFamily="2" charset="77"/>
              </a:rPr>
              <a:t>modellerini</a:t>
            </a:r>
            <a:r>
              <a:rPr lang="en-US" sz="1600" dirty="0">
                <a:latin typeface="Poppins" pitchFamily="2" charset="77"/>
                <a:cs typeface="Poppins" pitchFamily="2" charset="77"/>
              </a:rPr>
              <a:t> </a:t>
            </a:r>
            <a:r>
              <a:rPr lang="en-US" sz="1600" dirty="0" err="1">
                <a:latin typeface="Poppins" pitchFamily="2" charset="77"/>
                <a:cs typeface="Poppins" pitchFamily="2" charset="77"/>
              </a:rPr>
              <a:t>eğitmeden</a:t>
            </a:r>
            <a:r>
              <a:rPr lang="en-US" sz="1600" dirty="0">
                <a:latin typeface="Poppins" pitchFamily="2" charset="77"/>
                <a:cs typeface="Poppins" pitchFamily="2" charset="77"/>
              </a:rPr>
              <a:t> </a:t>
            </a:r>
            <a:r>
              <a:rPr lang="en-US" sz="1600" b="1" dirty="0" err="1">
                <a:latin typeface="Poppins" pitchFamily="2" charset="77"/>
                <a:cs typeface="Poppins" pitchFamily="2" charset="77"/>
              </a:rPr>
              <a:t>önce</a:t>
            </a:r>
            <a:endParaRPr lang="en-TR" sz="1600" b="1" dirty="0">
              <a:latin typeface="Poppins" pitchFamily="2" charset="77"/>
              <a:cs typeface="Poppins" pitchFamily="2" charset="77"/>
            </a:endParaRPr>
          </a:p>
        </p:txBody>
      </p:sp>
      <p:sp>
        <p:nvSpPr>
          <p:cNvPr id="9" name="TextBox 8">
            <a:extLst>
              <a:ext uri="{FF2B5EF4-FFF2-40B4-BE49-F238E27FC236}">
                <a16:creationId xmlns:a16="http://schemas.microsoft.com/office/drawing/2014/main" id="{04919E8F-DF64-F95F-A2F4-F9D9156A1D30}"/>
              </a:ext>
            </a:extLst>
          </p:cNvPr>
          <p:cNvSpPr txBox="1"/>
          <p:nvPr/>
        </p:nvSpPr>
        <p:spPr>
          <a:xfrm>
            <a:off x="6569724" y="4826238"/>
            <a:ext cx="2730663" cy="830997"/>
          </a:xfrm>
          <a:prstGeom prst="rect">
            <a:avLst/>
          </a:prstGeom>
          <a:noFill/>
        </p:spPr>
        <p:txBody>
          <a:bodyPr wrap="square">
            <a:spAutoFit/>
          </a:bodyPr>
          <a:lstStyle/>
          <a:p>
            <a:pPr algn="ctr"/>
            <a:r>
              <a:rPr lang="en-US" sz="1600" dirty="0" err="1">
                <a:latin typeface="Poppins" pitchFamily="2" charset="77"/>
                <a:cs typeface="Poppins" pitchFamily="2" charset="77"/>
              </a:rPr>
              <a:t>Raporlama</a:t>
            </a:r>
            <a:r>
              <a:rPr lang="en-US" sz="1600" dirty="0">
                <a:latin typeface="Poppins" pitchFamily="2" charset="77"/>
                <a:cs typeface="Poppins" pitchFamily="2" charset="77"/>
              </a:rPr>
              <a:t> </a:t>
            </a:r>
            <a:r>
              <a:rPr lang="en-US" sz="1600" dirty="0" err="1">
                <a:latin typeface="Poppins" pitchFamily="2" charset="77"/>
                <a:cs typeface="Poppins" pitchFamily="2" charset="77"/>
              </a:rPr>
              <a:t>ve</a:t>
            </a:r>
            <a:r>
              <a:rPr lang="en-US" sz="1600" dirty="0">
                <a:latin typeface="Poppins" pitchFamily="2" charset="77"/>
                <a:cs typeface="Poppins" pitchFamily="2" charset="77"/>
              </a:rPr>
              <a:t> dashboard </a:t>
            </a:r>
            <a:r>
              <a:rPr lang="en-US" sz="1600" b="1" dirty="0" err="1">
                <a:latin typeface="Poppins" pitchFamily="2" charset="77"/>
                <a:cs typeface="Poppins" pitchFamily="2" charset="77"/>
              </a:rPr>
              <a:t>hazırlıklarında</a:t>
            </a:r>
            <a:endParaRPr lang="en-TR" sz="1600" b="1" dirty="0">
              <a:latin typeface="Poppins" pitchFamily="2" charset="77"/>
              <a:cs typeface="Poppins" pitchFamily="2" charset="77"/>
            </a:endParaRPr>
          </a:p>
        </p:txBody>
      </p:sp>
    </p:spTree>
    <p:extLst>
      <p:ext uri="{BB962C8B-B14F-4D97-AF65-F5344CB8AC3E}">
        <p14:creationId xmlns:p14="http://schemas.microsoft.com/office/powerpoint/2010/main" val="3652420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40F1E21-8C7A-C443-E0AA-D0E9FCDABE24}"/>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FF499BCE-BD4A-C433-1003-311567E11209}"/>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0805141E-3F92-D10B-5EA9-151C2D281218}"/>
              </a:ext>
            </a:extLst>
          </p:cNvPr>
          <p:cNvSpPr txBox="1">
            <a:spLocks noGrp="1"/>
          </p:cNvSpPr>
          <p:nvPr>
            <p:ph type="title"/>
          </p:nvPr>
        </p:nvSpPr>
        <p:spPr>
          <a:xfrm>
            <a:off x="314262" y="2477663"/>
            <a:ext cx="2930148" cy="2297730"/>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Problem 1:</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Tekrarlı Satırlar</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50CC36ED-955C-9FCA-BB1C-8195C68278EB}"/>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5</a:t>
            </a:fld>
            <a:endParaRPr sz="600">
              <a:solidFill>
                <a:srgbClr val="000000"/>
              </a:solidFill>
            </a:endParaRPr>
          </a:p>
        </p:txBody>
      </p:sp>
      <p:pic>
        <p:nvPicPr>
          <p:cNvPr id="415" name="Google Shape;415;p3">
            <a:extLst>
              <a:ext uri="{FF2B5EF4-FFF2-40B4-BE49-F238E27FC236}">
                <a16:creationId xmlns:a16="http://schemas.microsoft.com/office/drawing/2014/main" id="{2798176E-5CB4-C3C2-8ACC-9D47181FE53C}"/>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aphicFrame>
        <p:nvGraphicFramePr>
          <p:cNvPr id="6" name="Table 5">
            <a:extLst>
              <a:ext uri="{FF2B5EF4-FFF2-40B4-BE49-F238E27FC236}">
                <a16:creationId xmlns:a16="http://schemas.microsoft.com/office/drawing/2014/main" id="{7CFC021E-651A-F5C4-C54E-6DFDE0FB23B4}"/>
              </a:ext>
            </a:extLst>
          </p:cNvPr>
          <p:cNvGraphicFramePr>
            <a:graphicFrameLocks noGrp="1"/>
          </p:cNvGraphicFramePr>
          <p:nvPr>
            <p:extLst>
              <p:ext uri="{D42A27DB-BD31-4B8C-83A1-F6EECF244321}">
                <p14:modId xmlns:p14="http://schemas.microsoft.com/office/powerpoint/2010/main" val="2433621277"/>
              </p:ext>
            </p:extLst>
          </p:nvPr>
        </p:nvGraphicFramePr>
        <p:xfrm>
          <a:off x="3836246" y="1203960"/>
          <a:ext cx="8127999" cy="2225040"/>
        </p:xfrm>
        <a:graphic>
          <a:graphicData uri="http://schemas.openxmlformats.org/drawingml/2006/table">
            <a:tbl>
              <a:tblPr firstRow="1" bandRow="1">
                <a:tableStyleId>{C22FBBFE-F68F-4838-BF67-66676A6893DF}</a:tableStyleId>
              </a:tblPr>
              <a:tblGrid>
                <a:gridCol w="2709333">
                  <a:extLst>
                    <a:ext uri="{9D8B030D-6E8A-4147-A177-3AD203B41FA5}">
                      <a16:colId xmlns:a16="http://schemas.microsoft.com/office/drawing/2014/main" val="2229391049"/>
                    </a:ext>
                  </a:extLst>
                </a:gridCol>
                <a:gridCol w="2709333">
                  <a:extLst>
                    <a:ext uri="{9D8B030D-6E8A-4147-A177-3AD203B41FA5}">
                      <a16:colId xmlns:a16="http://schemas.microsoft.com/office/drawing/2014/main" val="1085302495"/>
                    </a:ext>
                  </a:extLst>
                </a:gridCol>
                <a:gridCol w="2709333">
                  <a:extLst>
                    <a:ext uri="{9D8B030D-6E8A-4147-A177-3AD203B41FA5}">
                      <a16:colId xmlns:a16="http://schemas.microsoft.com/office/drawing/2014/main" val="1495399922"/>
                    </a:ext>
                  </a:extLst>
                </a:gridCol>
              </a:tblGrid>
              <a:tr h="370840">
                <a:tc>
                  <a:txBody>
                    <a:bodyPr/>
                    <a:lstStyle/>
                    <a:p>
                      <a:pPr algn="ctr"/>
                      <a:r>
                        <a:rPr lang="en-US" sz="1600" dirty="0">
                          <a:latin typeface="Poppins" pitchFamily="2" charset="77"/>
                          <a:cs typeface="Poppins" pitchFamily="2" charset="77"/>
                        </a:rPr>
                        <a:t>I</a:t>
                      </a:r>
                      <a:r>
                        <a:rPr lang="en-TR" sz="1600" dirty="0">
                          <a:latin typeface="Poppins" pitchFamily="2" charset="77"/>
                          <a:cs typeface="Poppins" pitchFamily="2" charset="77"/>
                        </a:rPr>
                        <a:t>d</a:t>
                      </a:r>
                    </a:p>
                  </a:txBody>
                  <a:tcPr anchor="ctr"/>
                </a:tc>
                <a:tc>
                  <a:txBody>
                    <a:bodyPr/>
                    <a:lstStyle/>
                    <a:p>
                      <a:pPr algn="ctr"/>
                      <a:r>
                        <a:rPr lang="en-TR" sz="1600" dirty="0">
                          <a:latin typeface="Poppins" pitchFamily="2" charset="77"/>
                          <a:cs typeface="Poppins" pitchFamily="2" charset="77"/>
                        </a:rPr>
                        <a:t>cisiyet</a:t>
                      </a:r>
                    </a:p>
                  </a:txBody>
                  <a:tcPr anchor="ctr"/>
                </a:tc>
                <a:tc>
                  <a:txBody>
                    <a:bodyPr/>
                    <a:lstStyle/>
                    <a:p>
                      <a:pPr algn="ctr"/>
                      <a:r>
                        <a:rPr lang="en-TR" sz="1600" dirty="0">
                          <a:latin typeface="Poppins" pitchFamily="2" charset="77"/>
                          <a:cs typeface="Poppins" pitchFamily="2" charset="77"/>
                        </a:rPr>
                        <a:t>gelir</a:t>
                      </a:r>
                    </a:p>
                  </a:txBody>
                  <a:tcPr anchor="ctr"/>
                </a:tc>
                <a:extLst>
                  <a:ext uri="{0D108BD9-81ED-4DB2-BD59-A6C34878D82A}">
                    <a16:rowId xmlns:a16="http://schemas.microsoft.com/office/drawing/2014/main" val="339608672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600" b="0" i="0" u="none" strike="noStrike" cap="none" dirty="0">
                          <a:solidFill>
                            <a:schemeClr val="dk1"/>
                          </a:solidFill>
                          <a:effectLst/>
                          <a:latin typeface="Poppins" pitchFamily="2" charset="77"/>
                          <a:ea typeface="Aptos"/>
                          <a:cs typeface="Poppins" pitchFamily="2" charset="77"/>
                          <a:sym typeface="Arial"/>
                        </a:rPr>
                        <a:t>64281030</a:t>
                      </a:r>
                    </a:p>
                  </a:txBody>
                  <a:tcPr anchor="ctr"/>
                </a:tc>
                <a:tc>
                  <a:txBody>
                    <a:bodyPr/>
                    <a:lstStyle/>
                    <a:p>
                      <a:pPr algn="ctr"/>
                      <a:r>
                        <a:rPr lang="en-TR" sz="1600" dirty="0">
                          <a:latin typeface="Poppins" pitchFamily="2" charset="77"/>
                          <a:cs typeface="Poppins" pitchFamily="2" charset="77"/>
                        </a:rPr>
                        <a:t>Kadın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600" b="0" i="0" u="none" strike="noStrike" cap="none" dirty="0">
                          <a:solidFill>
                            <a:schemeClr val="dk1"/>
                          </a:solidFill>
                          <a:effectLst/>
                          <a:latin typeface="Poppins" pitchFamily="2" charset="77"/>
                          <a:ea typeface="Aptos"/>
                          <a:cs typeface="Poppins" pitchFamily="2" charset="77"/>
                          <a:sym typeface="Arial"/>
                        </a:rPr>
                        <a:t>1200</a:t>
                      </a:r>
                    </a:p>
                  </a:txBody>
                  <a:tcPr anchor="ctr"/>
                </a:tc>
                <a:extLst>
                  <a:ext uri="{0D108BD9-81ED-4DB2-BD59-A6C34878D82A}">
                    <a16:rowId xmlns:a16="http://schemas.microsoft.com/office/drawing/2014/main" val="1361250658"/>
                  </a:ext>
                </a:extLst>
              </a:tr>
              <a:tr h="370840">
                <a:tc>
                  <a:txBody>
                    <a:bodyPr/>
                    <a:lstStyle/>
                    <a:p>
                      <a:pPr algn="ctr"/>
                      <a:r>
                        <a:rPr lang="en-TR" sz="1600" b="0" i="0" u="none" strike="noStrike" cap="none" dirty="0">
                          <a:solidFill>
                            <a:schemeClr val="dk1"/>
                          </a:solidFill>
                          <a:effectLst/>
                          <a:latin typeface="Poppins" pitchFamily="2" charset="77"/>
                          <a:ea typeface="Aptos"/>
                          <a:cs typeface="Poppins" pitchFamily="2" charset="77"/>
                          <a:sym typeface="Arial"/>
                        </a:rPr>
                        <a:t>64281030</a:t>
                      </a:r>
                      <a:endParaRPr lang="en-TR" sz="1600" dirty="0">
                        <a:latin typeface="Poppins" pitchFamily="2" charset="77"/>
                        <a:cs typeface="Poppins" pitchFamily="2" charset="77"/>
                      </a:endParaRPr>
                    </a:p>
                  </a:txBody>
                  <a:tcPr anchor="ctr"/>
                </a:tc>
                <a:tc>
                  <a:txBody>
                    <a:bodyPr/>
                    <a:lstStyle/>
                    <a:p>
                      <a:pPr algn="ctr"/>
                      <a:r>
                        <a:rPr lang="en-TR" sz="1600" dirty="0">
                          <a:latin typeface="Poppins" pitchFamily="2" charset="77"/>
                          <a:cs typeface="Poppins" pitchFamily="2" charset="77"/>
                        </a:rPr>
                        <a:t>Kadın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600" b="0" i="0" u="none" strike="noStrike" cap="none" dirty="0">
                          <a:solidFill>
                            <a:schemeClr val="dk1"/>
                          </a:solidFill>
                          <a:effectLst/>
                          <a:latin typeface="Poppins" pitchFamily="2" charset="77"/>
                          <a:ea typeface="Aptos"/>
                          <a:cs typeface="Poppins" pitchFamily="2" charset="77"/>
                          <a:sym typeface="Arial"/>
                        </a:rPr>
                        <a:t>1200</a:t>
                      </a:r>
                    </a:p>
                  </a:txBody>
                  <a:tcPr anchor="ctr"/>
                </a:tc>
                <a:extLst>
                  <a:ext uri="{0D108BD9-81ED-4DB2-BD59-A6C34878D82A}">
                    <a16:rowId xmlns:a16="http://schemas.microsoft.com/office/drawing/2014/main" val="2981699394"/>
                  </a:ext>
                </a:extLst>
              </a:tr>
              <a:tr h="370840">
                <a:tc>
                  <a:txBody>
                    <a:bodyPr/>
                    <a:lstStyle/>
                    <a:p>
                      <a:pPr algn="ctr"/>
                      <a:r>
                        <a:rPr lang="en-TR" sz="1600" b="0" i="0" u="none" strike="noStrike" cap="none" dirty="0">
                          <a:solidFill>
                            <a:schemeClr val="dk1"/>
                          </a:solidFill>
                          <a:effectLst/>
                          <a:latin typeface="Poppins" pitchFamily="2" charset="77"/>
                          <a:ea typeface="Aptos"/>
                          <a:cs typeface="Poppins" pitchFamily="2" charset="77"/>
                          <a:sym typeface="Arial"/>
                        </a:rPr>
                        <a:t>64281030</a:t>
                      </a:r>
                      <a:endParaRPr lang="en-TR" sz="1600" dirty="0">
                        <a:latin typeface="Poppins" pitchFamily="2" charset="77"/>
                        <a:cs typeface="Poppins" pitchFamily="2" charset="77"/>
                      </a:endParaRPr>
                    </a:p>
                  </a:txBody>
                  <a:tcPr anchor="ctr"/>
                </a:tc>
                <a:tc>
                  <a:txBody>
                    <a:bodyPr/>
                    <a:lstStyle/>
                    <a:p>
                      <a:pPr algn="ctr"/>
                      <a:r>
                        <a:rPr lang="en-TR" sz="1600" dirty="0">
                          <a:latin typeface="Poppins" pitchFamily="2" charset="77"/>
                          <a:cs typeface="Poppins" pitchFamily="2" charset="77"/>
                        </a:rPr>
                        <a:t>Kadın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600" b="0" i="0" u="none" strike="noStrike" cap="none" dirty="0">
                          <a:solidFill>
                            <a:schemeClr val="dk1"/>
                          </a:solidFill>
                          <a:effectLst/>
                          <a:latin typeface="Poppins" pitchFamily="2" charset="77"/>
                          <a:ea typeface="Aptos"/>
                          <a:cs typeface="Poppins" pitchFamily="2" charset="77"/>
                          <a:sym typeface="Arial"/>
                        </a:rPr>
                        <a:t>1200</a:t>
                      </a:r>
                    </a:p>
                  </a:txBody>
                  <a:tcPr anchor="ctr"/>
                </a:tc>
                <a:extLst>
                  <a:ext uri="{0D108BD9-81ED-4DB2-BD59-A6C34878D82A}">
                    <a16:rowId xmlns:a16="http://schemas.microsoft.com/office/drawing/2014/main" val="287209378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600" b="0" i="0" u="none" strike="noStrike" cap="none" dirty="0">
                          <a:solidFill>
                            <a:schemeClr val="dk1"/>
                          </a:solidFill>
                          <a:effectLst/>
                          <a:latin typeface="Poppins" pitchFamily="2" charset="77"/>
                          <a:ea typeface="Aptos"/>
                          <a:cs typeface="Poppins" pitchFamily="2" charset="77"/>
                          <a:sym typeface="Arial"/>
                        </a:rPr>
                        <a:t>66837006</a:t>
                      </a:r>
                    </a:p>
                  </a:txBody>
                  <a:tcPr anchor="ctr"/>
                </a:tc>
                <a:tc>
                  <a:txBody>
                    <a:bodyPr/>
                    <a:lstStyle/>
                    <a:p>
                      <a:pPr algn="ctr"/>
                      <a:r>
                        <a:rPr lang="en-TR" sz="1600" dirty="0">
                          <a:latin typeface="Poppins" pitchFamily="2" charset="77"/>
                          <a:cs typeface="Poppins" pitchFamily="2" charset="77"/>
                        </a:rPr>
                        <a:t>Erkek</a:t>
                      </a:r>
                    </a:p>
                  </a:txBody>
                  <a:tcPr anchor="ctr"/>
                </a:tc>
                <a:tc>
                  <a:txBody>
                    <a:bodyPr/>
                    <a:lstStyle/>
                    <a:p>
                      <a:pPr algn="ctr"/>
                      <a:r>
                        <a:rPr lang="en-TR" sz="1600" dirty="0">
                          <a:latin typeface="Poppins" pitchFamily="2" charset="77"/>
                          <a:cs typeface="Poppins" pitchFamily="2" charset="77"/>
                        </a:rPr>
                        <a:t>650</a:t>
                      </a:r>
                    </a:p>
                  </a:txBody>
                  <a:tcPr anchor="ctr"/>
                </a:tc>
                <a:extLst>
                  <a:ext uri="{0D108BD9-81ED-4DB2-BD59-A6C34878D82A}">
                    <a16:rowId xmlns:a16="http://schemas.microsoft.com/office/drawing/2014/main" val="35132207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600" b="0" i="0" u="none" strike="noStrike" cap="none" dirty="0">
                          <a:solidFill>
                            <a:schemeClr val="dk1"/>
                          </a:solidFill>
                          <a:effectLst/>
                          <a:latin typeface="Poppins" pitchFamily="2" charset="77"/>
                          <a:ea typeface="Aptos"/>
                          <a:cs typeface="Poppins" pitchFamily="2" charset="77"/>
                          <a:sym typeface="Arial"/>
                        </a:rPr>
                        <a:t>66837006</a:t>
                      </a:r>
                    </a:p>
                  </a:txBody>
                  <a:tcPr anchor="ctr"/>
                </a:tc>
                <a:tc>
                  <a:txBody>
                    <a:bodyPr/>
                    <a:lstStyle/>
                    <a:p>
                      <a:pPr algn="ctr"/>
                      <a:r>
                        <a:rPr lang="en-TR" sz="1600" dirty="0">
                          <a:latin typeface="Poppins" pitchFamily="2" charset="77"/>
                          <a:cs typeface="Poppins" pitchFamily="2" charset="77"/>
                        </a:rPr>
                        <a:t>Erkek</a:t>
                      </a:r>
                    </a:p>
                  </a:txBody>
                  <a:tcPr anchor="ctr"/>
                </a:tc>
                <a:tc>
                  <a:txBody>
                    <a:bodyPr/>
                    <a:lstStyle/>
                    <a:p>
                      <a:pPr algn="ctr"/>
                      <a:r>
                        <a:rPr lang="en-TR" sz="1600" dirty="0">
                          <a:latin typeface="Poppins" pitchFamily="2" charset="77"/>
                          <a:cs typeface="Poppins" pitchFamily="2" charset="77"/>
                        </a:rPr>
                        <a:t>650</a:t>
                      </a:r>
                    </a:p>
                  </a:txBody>
                  <a:tcPr anchor="ctr"/>
                </a:tc>
                <a:extLst>
                  <a:ext uri="{0D108BD9-81ED-4DB2-BD59-A6C34878D82A}">
                    <a16:rowId xmlns:a16="http://schemas.microsoft.com/office/drawing/2014/main" val="1125998034"/>
                  </a:ext>
                </a:extLst>
              </a:tr>
            </a:tbl>
          </a:graphicData>
        </a:graphic>
      </p:graphicFrame>
      <p:sp>
        <p:nvSpPr>
          <p:cNvPr id="8" name="TextBox 7">
            <a:extLst>
              <a:ext uri="{FF2B5EF4-FFF2-40B4-BE49-F238E27FC236}">
                <a16:creationId xmlns:a16="http://schemas.microsoft.com/office/drawing/2014/main" id="{6F3F9D82-CC2D-5E8F-B32B-EC7A0D7DBD57}"/>
              </a:ext>
            </a:extLst>
          </p:cNvPr>
          <p:cNvSpPr txBox="1"/>
          <p:nvPr/>
        </p:nvSpPr>
        <p:spPr>
          <a:xfrm>
            <a:off x="5993772" y="3966882"/>
            <a:ext cx="1037666" cy="338554"/>
          </a:xfrm>
          <a:prstGeom prst="rect">
            <a:avLst/>
          </a:prstGeom>
          <a:noFill/>
        </p:spPr>
        <p:txBody>
          <a:bodyPr wrap="square" rtlCol="0">
            <a:spAutoFit/>
          </a:bodyPr>
          <a:lstStyle/>
          <a:p>
            <a:r>
              <a:rPr lang="en-TR" sz="1600" b="1" dirty="0">
                <a:latin typeface="Poppins" pitchFamily="2" charset="77"/>
                <a:cs typeface="Poppins" pitchFamily="2" charset="77"/>
              </a:rPr>
              <a:t>Sonuç</a:t>
            </a:r>
          </a:p>
        </p:txBody>
      </p:sp>
      <p:sp>
        <p:nvSpPr>
          <p:cNvPr id="10" name="TextBox 9">
            <a:extLst>
              <a:ext uri="{FF2B5EF4-FFF2-40B4-BE49-F238E27FC236}">
                <a16:creationId xmlns:a16="http://schemas.microsoft.com/office/drawing/2014/main" id="{7914C2F2-29DF-11CE-4D8C-5C5F00C4B786}"/>
              </a:ext>
            </a:extLst>
          </p:cNvPr>
          <p:cNvSpPr txBox="1"/>
          <p:nvPr/>
        </p:nvSpPr>
        <p:spPr>
          <a:xfrm>
            <a:off x="8958422" y="3980329"/>
            <a:ext cx="1037666" cy="338554"/>
          </a:xfrm>
          <a:prstGeom prst="rect">
            <a:avLst/>
          </a:prstGeom>
          <a:noFill/>
        </p:spPr>
        <p:txBody>
          <a:bodyPr wrap="square" rtlCol="0">
            <a:spAutoFit/>
          </a:bodyPr>
          <a:lstStyle/>
          <a:p>
            <a:r>
              <a:rPr lang="en-TR" sz="1600" b="1" dirty="0">
                <a:latin typeface="Poppins" pitchFamily="2" charset="77"/>
                <a:cs typeface="Poppins" pitchFamily="2" charset="77"/>
              </a:rPr>
              <a:t>Çözüm</a:t>
            </a:r>
          </a:p>
        </p:txBody>
      </p:sp>
      <p:sp>
        <p:nvSpPr>
          <p:cNvPr id="11" name="TextBox 10">
            <a:extLst>
              <a:ext uri="{FF2B5EF4-FFF2-40B4-BE49-F238E27FC236}">
                <a16:creationId xmlns:a16="http://schemas.microsoft.com/office/drawing/2014/main" id="{798E7B6A-D130-4CF6-53E8-8A063A4C7674}"/>
              </a:ext>
            </a:extLst>
          </p:cNvPr>
          <p:cNvSpPr txBox="1"/>
          <p:nvPr/>
        </p:nvSpPr>
        <p:spPr>
          <a:xfrm>
            <a:off x="4735543" y="4540998"/>
            <a:ext cx="2969083" cy="338554"/>
          </a:xfrm>
          <a:prstGeom prst="rect">
            <a:avLst/>
          </a:prstGeom>
          <a:noFill/>
        </p:spPr>
        <p:txBody>
          <a:bodyPr wrap="none" rtlCol="0">
            <a:spAutoFit/>
          </a:bodyPr>
          <a:lstStyle/>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Hatalı istatistiksel çıktılar</a:t>
            </a:r>
          </a:p>
        </p:txBody>
      </p:sp>
      <p:sp>
        <p:nvSpPr>
          <p:cNvPr id="12" name="TextBox 11">
            <a:extLst>
              <a:ext uri="{FF2B5EF4-FFF2-40B4-BE49-F238E27FC236}">
                <a16:creationId xmlns:a16="http://schemas.microsoft.com/office/drawing/2014/main" id="{5F490530-109C-5E87-4ED4-B9DEC31F98C9}"/>
              </a:ext>
            </a:extLst>
          </p:cNvPr>
          <p:cNvSpPr txBox="1"/>
          <p:nvPr/>
        </p:nvSpPr>
        <p:spPr>
          <a:xfrm>
            <a:off x="8206677" y="4540998"/>
            <a:ext cx="3366627" cy="338554"/>
          </a:xfrm>
          <a:prstGeom prst="rect">
            <a:avLst/>
          </a:prstGeom>
          <a:noFill/>
        </p:spPr>
        <p:txBody>
          <a:bodyPr wrap="none" rtlCol="0">
            <a:spAutoFit/>
          </a:bodyPr>
          <a:lstStyle/>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Satır bazında silme/çıkarma</a:t>
            </a:r>
          </a:p>
        </p:txBody>
      </p:sp>
      <p:grpSp>
        <p:nvGrpSpPr>
          <p:cNvPr id="2" name="Google Shape;445;p5">
            <a:extLst>
              <a:ext uri="{FF2B5EF4-FFF2-40B4-BE49-F238E27FC236}">
                <a16:creationId xmlns:a16="http://schemas.microsoft.com/office/drawing/2014/main" id="{18485462-A9BE-01AA-4B66-222C50E91F56}"/>
              </a:ext>
            </a:extLst>
          </p:cNvPr>
          <p:cNvGrpSpPr/>
          <p:nvPr/>
        </p:nvGrpSpPr>
        <p:grpSpPr>
          <a:xfrm>
            <a:off x="3875941" y="5654040"/>
            <a:ext cx="8237608" cy="721799"/>
            <a:chOff x="2959843" y="9087718"/>
            <a:chExt cx="10337869" cy="745202"/>
          </a:xfrm>
        </p:grpSpPr>
        <p:sp>
          <p:nvSpPr>
            <p:cNvPr id="3" name="Google Shape;446;p5">
              <a:extLst>
                <a:ext uri="{FF2B5EF4-FFF2-40B4-BE49-F238E27FC236}">
                  <a16:creationId xmlns:a16="http://schemas.microsoft.com/office/drawing/2014/main" id="{FF13324F-A53D-858A-7ABE-9BA4FB29190C}"/>
                </a:ext>
              </a:extLst>
            </p:cNvPr>
            <p:cNvSpPr/>
            <p:nvPr/>
          </p:nvSpPr>
          <p:spPr>
            <a:xfrm>
              <a:off x="2959843" y="9087718"/>
              <a:ext cx="5645400" cy="737100"/>
            </a:xfrm>
            <a:prstGeom prst="roundRect">
              <a:avLst>
                <a:gd name="adj" fmla="val 50000"/>
              </a:avLst>
            </a:prstGeom>
            <a:solidFill>
              <a:srgbClr val="BF4F1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None/>
              </a:pPr>
              <a:r>
                <a:rPr lang="tr-TR" sz="1600" dirty="0">
                  <a:solidFill>
                    <a:schemeClr val="lt1"/>
                  </a:solidFill>
                  <a:latin typeface="Poppins" panose="00000500000000000000" pitchFamily="2" charset="0"/>
                  <a:cs typeface="Poppins" panose="00000500000000000000" pitchFamily="2" charset="0"/>
                </a:rPr>
                <a:t>2</a:t>
              </a:r>
              <a:r>
                <a:rPr lang="tr-TR" sz="1600" b="0" i="0" u="none" strike="noStrike" cap="none" dirty="0">
                  <a:solidFill>
                    <a:schemeClr val="lt1"/>
                  </a:solidFill>
                  <a:latin typeface="Poppins" panose="00000500000000000000" pitchFamily="2" charset="0"/>
                  <a:cs typeface="Poppins" panose="00000500000000000000" pitchFamily="2" charset="0"/>
                  <a:sym typeface="Arial"/>
                </a:rPr>
                <a:t>-Veri Manipülasyonu</a:t>
              </a:r>
              <a:r>
                <a:rPr lang="en-US" sz="1600" b="0" i="0" u="none" strike="noStrike" cap="none" dirty="0">
                  <a:solidFill>
                    <a:schemeClr val="lt1"/>
                  </a:solidFill>
                  <a:latin typeface="Poppins" panose="00000500000000000000" pitchFamily="2" charset="0"/>
                  <a:cs typeface="Poppins" panose="00000500000000000000" pitchFamily="2" charset="0"/>
                  <a:sym typeface="Arial"/>
                </a:rPr>
                <a:t>.xlsx</a:t>
              </a:r>
              <a:endParaRPr sz="1600" dirty="0">
                <a:latin typeface="Poppins" panose="00000500000000000000" pitchFamily="2" charset="0"/>
                <a:cs typeface="Poppins" panose="00000500000000000000" pitchFamily="2" charset="0"/>
              </a:endParaRPr>
            </a:p>
          </p:txBody>
        </p:sp>
        <p:sp>
          <p:nvSpPr>
            <p:cNvPr id="4" name="Google Shape;447;p5">
              <a:extLst>
                <a:ext uri="{FF2B5EF4-FFF2-40B4-BE49-F238E27FC236}">
                  <a16:creationId xmlns:a16="http://schemas.microsoft.com/office/drawing/2014/main" id="{0CC80EF3-DDC2-BAF9-A1CA-75DB2FFC7D68}"/>
                </a:ext>
              </a:extLst>
            </p:cNvPr>
            <p:cNvSpPr/>
            <p:nvPr/>
          </p:nvSpPr>
          <p:spPr>
            <a:xfrm>
              <a:off x="9262412" y="9087720"/>
              <a:ext cx="4035300" cy="745200"/>
            </a:xfrm>
            <a:prstGeom prst="roundRect">
              <a:avLst>
                <a:gd name="adj" fmla="val 50000"/>
              </a:avLst>
            </a:prstGeom>
            <a:solidFill>
              <a:srgbClr val="0B769F"/>
            </a:solidFill>
            <a:ln>
              <a:noFill/>
            </a:ln>
          </p:spPr>
          <p:txBody>
            <a:bodyPr spcFirstLastPara="1" wrap="square" lIns="137150" tIns="137150" rIns="137150" bIns="137150" anchor="ctr" anchorCtr="0">
              <a:noAutofit/>
            </a:bodyPr>
            <a:lstStyle/>
            <a:p>
              <a:pPr lvl="0" algn="ctr"/>
              <a:r>
                <a:rPr lang="en-US" sz="1600" dirty="0">
                  <a:solidFill>
                    <a:schemeClr val="lt1"/>
                  </a:solidFill>
                  <a:latin typeface="Poppins" panose="00000500000000000000" pitchFamily="2" charset="0"/>
                  <a:cs typeface="Poppins" panose="00000500000000000000" pitchFamily="2" charset="0"/>
                </a:rPr>
                <a:t>03_terkarli_satirlar</a:t>
              </a:r>
              <a:endParaRPr sz="1600" dirty="0">
                <a:latin typeface="Poppins" panose="00000500000000000000" pitchFamily="2" charset="0"/>
                <a:cs typeface="Poppins" panose="00000500000000000000" pitchFamily="2" charset="0"/>
              </a:endParaRPr>
            </a:p>
          </p:txBody>
        </p:sp>
        <p:cxnSp>
          <p:nvCxnSpPr>
            <p:cNvPr id="5" name="Google Shape;448;p5">
              <a:extLst>
                <a:ext uri="{FF2B5EF4-FFF2-40B4-BE49-F238E27FC236}">
                  <a16:creationId xmlns:a16="http://schemas.microsoft.com/office/drawing/2014/main" id="{89318AEA-F84B-CE04-6F94-FD568864BF3C}"/>
                </a:ext>
              </a:extLst>
            </p:cNvPr>
            <p:cNvCxnSpPr/>
            <p:nvPr/>
          </p:nvCxnSpPr>
          <p:spPr>
            <a:xfrm>
              <a:off x="8606702" y="9448350"/>
              <a:ext cx="673200" cy="6300"/>
            </a:xfrm>
            <a:prstGeom prst="straightConnector1">
              <a:avLst/>
            </a:prstGeom>
            <a:noFill/>
            <a:ln w="19050" cap="flat" cmpd="sng">
              <a:solidFill>
                <a:schemeClr val="accent1"/>
              </a:solidFill>
              <a:prstDash val="solid"/>
              <a:miter lim="800000"/>
              <a:headEnd type="none" w="sm" len="sm"/>
              <a:tailEnd type="triangle" w="med" len="med"/>
            </a:ln>
          </p:spPr>
        </p:cxnSp>
      </p:grpSp>
    </p:spTree>
    <p:extLst>
      <p:ext uri="{BB962C8B-B14F-4D97-AF65-F5344CB8AC3E}">
        <p14:creationId xmlns:p14="http://schemas.microsoft.com/office/powerpoint/2010/main" val="62463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5374AFA-E255-E3BB-E123-0CAA8E578B3A}"/>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B3596B55-A95A-47D3-1828-24DE60DBFD3B}"/>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B273CDBA-BF3C-972F-1EF6-04F20C81B1B5}"/>
              </a:ext>
            </a:extLst>
          </p:cNvPr>
          <p:cNvSpPr txBox="1">
            <a:spLocks noGrp="1"/>
          </p:cNvSpPr>
          <p:nvPr>
            <p:ph type="title"/>
          </p:nvPr>
        </p:nvSpPr>
        <p:spPr>
          <a:xfrm>
            <a:off x="314262" y="2477663"/>
            <a:ext cx="2930148" cy="1784833"/>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Problem 2:</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Filtreleme</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781FBA7B-F7B5-9F8A-393A-4F50B40E6845}"/>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6</a:t>
            </a:fld>
            <a:endParaRPr sz="600">
              <a:solidFill>
                <a:srgbClr val="000000"/>
              </a:solidFill>
            </a:endParaRPr>
          </a:p>
        </p:txBody>
      </p:sp>
      <p:pic>
        <p:nvPicPr>
          <p:cNvPr id="415" name="Google Shape;415;p3">
            <a:extLst>
              <a:ext uri="{FF2B5EF4-FFF2-40B4-BE49-F238E27FC236}">
                <a16:creationId xmlns:a16="http://schemas.microsoft.com/office/drawing/2014/main" id="{63440430-A49A-C963-EF1E-E9169DE5C722}"/>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aphicFrame>
        <p:nvGraphicFramePr>
          <p:cNvPr id="6" name="Table 5">
            <a:extLst>
              <a:ext uri="{FF2B5EF4-FFF2-40B4-BE49-F238E27FC236}">
                <a16:creationId xmlns:a16="http://schemas.microsoft.com/office/drawing/2014/main" id="{C5468065-D236-F9B4-1800-451E0614505D}"/>
              </a:ext>
            </a:extLst>
          </p:cNvPr>
          <p:cNvGraphicFramePr>
            <a:graphicFrameLocks noGrp="1"/>
          </p:cNvGraphicFramePr>
          <p:nvPr>
            <p:extLst>
              <p:ext uri="{D42A27DB-BD31-4B8C-83A1-F6EECF244321}">
                <p14:modId xmlns:p14="http://schemas.microsoft.com/office/powerpoint/2010/main" val="848757565"/>
              </p:ext>
            </p:extLst>
          </p:nvPr>
        </p:nvGraphicFramePr>
        <p:xfrm>
          <a:off x="3836246" y="1203960"/>
          <a:ext cx="8128000" cy="2433320"/>
        </p:xfrm>
        <a:graphic>
          <a:graphicData uri="http://schemas.openxmlformats.org/drawingml/2006/table">
            <a:tbl>
              <a:tblPr firstRow="1" bandRow="1">
                <a:tableStyleId>{C22FBBFE-F68F-4838-BF67-66676A6893DF}</a:tableStyleId>
              </a:tblPr>
              <a:tblGrid>
                <a:gridCol w="2032000">
                  <a:extLst>
                    <a:ext uri="{9D8B030D-6E8A-4147-A177-3AD203B41FA5}">
                      <a16:colId xmlns:a16="http://schemas.microsoft.com/office/drawing/2014/main" val="2229391049"/>
                    </a:ext>
                  </a:extLst>
                </a:gridCol>
                <a:gridCol w="2032000">
                  <a:extLst>
                    <a:ext uri="{9D8B030D-6E8A-4147-A177-3AD203B41FA5}">
                      <a16:colId xmlns:a16="http://schemas.microsoft.com/office/drawing/2014/main" val="1085302495"/>
                    </a:ext>
                  </a:extLst>
                </a:gridCol>
                <a:gridCol w="2032000">
                  <a:extLst>
                    <a:ext uri="{9D8B030D-6E8A-4147-A177-3AD203B41FA5}">
                      <a16:colId xmlns:a16="http://schemas.microsoft.com/office/drawing/2014/main" val="1495399922"/>
                    </a:ext>
                  </a:extLst>
                </a:gridCol>
                <a:gridCol w="2032000">
                  <a:extLst>
                    <a:ext uri="{9D8B030D-6E8A-4147-A177-3AD203B41FA5}">
                      <a16:colId xmlns:a16="http://schemas.microsoft.com/office/drawing/2014/main" val="495986918"/>
                    </a:ext>
                  </a:extLst>
                </a:gridCol>
              </a:tblGrid>
              <a:tr h="370840">
                <a:tc>
                  <a:txBody>
                    <a:bodyPr/>
                    <a:lstStyle/>
                    <a:p>
                      <a:pPr algn="ctr"/>
                      <a:r>
                        <a:rPr lang="en-US" sz="1600" dirty="0">
                          <a:latin typeface="Poppins" pitchFamily="2" charset="77"/>
                          <a:cs typeface="Poppins" pitchFamily="2" charset="77"/>
                        </a:rPr>
                        <a:t>I</a:t>
                      </a:r>
                      <a:r>
                        <a:rPr lang="en-TR" sz="1600" dirty="0">
                          <a:latin typeface="Poppins" pitchFamily="2" charset="77"/>
                          <a:cs typeface="Poppins" pitchFamily="2" charset="77"/>
                        </a:rPr>
                        <a:t>d</a:t>
                      </a:r>
                    </a:p>
                  </a:txBody>
                  <a:tcPr anchor="ctr"/>
                </a:tc>
                <a:tc>
                  <a:txBody>
                    <a:bodyPr/>
                    <a:lstStyle/>
                    <a:p>
                      <a:pPr algn="ctr"/>
                      <a:r>
                        <a:rPr lang="tr-TR" sz="1600" dirty="0" err="1">
                          <a:latin typeface="Poppins" pitchFamily="2" charset="77"/>
                          <a:cs typeface="Poppins" pitchFamily="2" charset="77"/>
                        </a:rPr>
                        <a:t>baseline_gelir</a:t>
                      </a:r>
                      <a:endParaRPr lang="en-TR" sz="1600" dirty="0">
                        <a:latin typeface="Poppins" pitchFamily="2" charset="77"/>
                        <a:cs typeface="Poppins" pitchFamily="2" charset="77"/>
                      </a:endParaRPr>
                    </a:p>
                  </a:txBody>
                  <a:tcPr anchor="ctr"/>
                </a:tc>
                <a:tc>
                  <a:txBody>
                    <a:bodyPr/>
                    <a:lstStyle/>
                    <a:p>
                      <a:pPr algn="ctr"/>
                      <a:r>
                        <a:rPr lang="en-US" sz="1600" dirty="0" err="1">
                          <a:latin typeface="Poppins" pitchFamily="2" charset="77"/>
                          <a:cs typeface="Poppins" pitchFamily="2" charset="77"/>
                        </a:rPr>
                        <a:t>anket_tamamlama</a:t>
                      </a:r>
                      <a:endParaRPr lang="en-TR" sz="1600" dirty="0">
                        <a:latin typeface="Poppins" pitchFamily="2" charset="77"/>
                        <a:cs typeface="Poppins" pitchFamily="2" charset="77"/>
                      </a:endParaRPr>
                    </a:p>
                  </a:txBody>
                  <a:tcPr anchor="ctr"/>
                </a:tc>
                <a:tc>
                  <a:txBody>
                    <a:bodyPr/>
                    <a:lstStyle/>
                    <a:p>
                      <a:pPr algn="ctr"/>
                      <a:r>
                        <a:rPr lang="en-TR" sz="1600" dirty="0">
                          <a:latin typeface="Poppins" pitchFamily="2" charset="77"/>
                          <a:cs typeface="Poppins" pitchFamily="2" charset="77"/>
                        </a:rPr>
                        <a:t>CP_100</a:t>
                      </a:r>
                    </a:p>
                  </a:txBody>
                  <a:tcPr anchor="ctr"/>
                </a:tc>
                <a:extLst>
                  <a:ext uri="{0D108BD9-81ED-4DB2-BD59-A6C34878D82A}">
                    <a16:rowId xmlns:a16="http://schemas.microsoft.com/office/drawing/2014/main" val="3396086722"/>
                  </a:ext>
                </a:extLst>
              </a:tr>
              <a:tr h="370840">
                <a:tc>
                  <a:txBody>
                    <a:bodyPr/>
                    <a:lstStyle/>
                    <a:p>
                      <a:pPr algn="ctr">
                        <a:buNone/>
                      </a:pPr>
                      <a:r>
                        <a:rPr lang="en-TR" sz="1600">
                          <a:effectLst/>
                          <a:latin typeface="Poppins" pitchFamily="2" charset="77"/>
                          <a:cs typeface="Poppins" pitchFamily="2" charset="77"/>
                        </a:rPr>
                        <a:t>65179021</a:t>
                      </a:r>
                    </a:p>
                  </a:txBody>
                  <a:tcPr marL="47625" marR="47625" marT="0" marB="0" anchor="ctr"/>
                </a:tc>
                <a:tc>
                  <a:txBody>
                    <a:bodyPr/>
                    <a:lstStyle/>
                    <a:p>
                      <a:pPr algn="ctr"/>
                      <a:r>
                        <a:rPr lang="en-TR" sz="1600" dirty="0">
                          <a:latin typeface="Poppins" pitchFamily="2" charset="77"/>
                          <a:cs typeface="Poppins" pitchFamily="2" charset="77"/>
                        </a:rPr>
                        <a:t>1000</a:t>
                      </a:r>
                    </a:p>
                  </a:txBody>
                  <a:tcPr anchor="ctr"/>
                </a:tc>
                <a:tc>
                  <a:txBody>
                    <a:bodyPr/>
                    <a:lstStyle/>
                    <a:p>
                      <a:pPr algn="ctr"/>
                      <a:r>
                        <a:rPr lang="en-TR" sz="1600" dirty="0">
                          <a:latin typeface="Poppins" pitchFamily="2" charset="77"/>
                          <a:cs typeface="Poppins" pitchFamily="2" charset="77"/>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TR" sz="1600" b="0" i="0" u="none" strike="noStrike" cap="none" dirty="0">
                        <a:solidFill>
                          <a:schemeClr val="dk1"/>
                        </a:solidFill>
                        <a:effectLst/>
                        <a:latin typeface="Poppins" pitchFamily="2" charset="77"/>
                        <a:ea typeface="Aptos"/>
                        <a:cs typeface="Poppins" pitchFamily="2" charset="77"/>
                        <a:sym typeface="Arial"/>
                      </a:endParaRPr>
                    </a:p>
                  </a:txBody>
                  <a:tcPr anchor="ctr"/>
                </a:tc>
                <a:extLst>
                  <a:ext uri="{0D108BD9-81ED-4DB2-BD59-A6C34878D82A}">
                    <a16:rowId xmlns:a16="http://schemas.microsoft.com/office/drawing/2014/main" val="1361250658"/>
                  </a:ext>
                </a:extLst>
              </a:tr>
              <a:tr h="370840">
                <a:tc>
                  <a:txBody>
                    <a:bodyPr/>
                    <a:lstStyle/>
                    <a:p>
                      <a:pPr algn="ctr">
                        <a:buNone/>
                      </a:pPr>
                      <a:r>
                        <a:rPr lang="en-TR" sz="1600" dirty="0">
                          <a:effectLst/>
                          <a:latin typeface="Poppins" pitchFamily="2" charset="77"/>
                          <a:cs typeface="Poppins" pitchFamily="2" charset="77"/>
                        </a:rPr>
                        <a:t>66303027</a:t>
                      </a:r>
                    </a:p>
                  </a:txBody>
                  <a:tcPr marL="47625" marR="47625" marT="0" marB="0" anchor="ctr"/>
                </a:tc>
                <a:tc>
                  <a:txBody>
                    <a:bodyPr/>
                    <a:lstStyle/>
                    <a:p>
                      <a:pPr algn="ctr"/>
                      <a:r>
                        <a:rPr lang="en-TR" sz="1600" dirty="0">
                          <a:latin typeface="Poppins" pitchFamily="2" charset="77"/>
                          <a:cs typeface="Poppins" pitchFamily="2" charset="77"/>
                        </a:rPr>
                        <a:t>350</a:t>
                      </a:r>
                    </a:p>
                  </a:txBody>
                  <a:tcPr anchor="ctr"/>
                </a:tc>
                <a:tc>
                  <a:txBody>
                    <a:bodyPr/>
                    <a:lstStyle/>
                    <a:p>
                      <a:pPr algn="ctr"/>
                      <a:r>
                        <a:rPr lang="en-TR" sz="1600" dirty="0">
                          <a:latin typeface="Poppins" pitchFamily="2" charset="77"/>
                          <a:cs typeface="Poppins" pitchFamily="2" charset="77"/>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TR" sz="1600" b="0" i="0" u="none" strike="noStrike" cap="none" dirty="0">
                        <a:solidFill>
                          <a:schemeClr val="dk1"/>
                        </a:solidFill>
                        <a:effectLst/>
                        <a:latin typeface="Poppins" pitchFamily="2" charset="77"/>
                        <a:ea typeface="Aptos"/>
                        <a:cs typeface="Poppins" pitchFamily="2" charset="77"/>
                        <a:sym typeface="Arial"/>
                      </a:endParaRPr>
                    </a:p>
                  </a:txBody>
                  <a:tcPr anchor="ctr"/>
                </a:tc>
                <a:extLst>
                  <a:ext uri="{0D108BD9-81ED-4DB2-BD59-A6C34878D82A}">
                    <a16:rowId xmlns:a16="http://schemas.microsoft.com/office/drawing/2014/main" val="2981699394"/>
                  </a:ext>
                </a:extLst>
              </a:tr>
              <a:tr h="370840">
                <a:tc>
                  <a:txBody>
                    <a:bodyPr/>
                    <a:lstStyle/>
                    <a:p>
                      <a:pPr algn="ctr">
                        <a:buNone/>
                      </a:pPr>
                      <a:r>
                        <a:rPr lang="en-TR" sz="1600">
                          <a:effectLst/>
                          <a:latin typeface="Poppins" pitchFamily="2" charset="77"/>
                          <a:cs typeface="Poppins" pitchFamily="2" charset="77"/>
                        </a:rPr>
                        <a:t>65480022</a:t>
                      </a:r>
                    </a:p>
                  </a:txBody>
                  <a:tcPr marL="47625" marR="47625" marT="0" marB="0" anchor="ctr"/>
                </a:tc>
                <a:tc>
                  <a:txBody>
                    <a:bodyPr/>
                    <a:lstStyle/>
                    <a:p>
                      <a:pPr algn="ctr"/>
                      <a:r>
                        <a:rPr lang="en-TR" sz="1600" dirty="0">
                          <a:latin typeface="Poppins" pitchFamily="2" charset="77"/>
                          <a:cs typeface="Poppins" pitchFamily="2" charset="77"/>
                        </a:rPr>
                        <a:t>500</a:t>
                      </a:r>
                    </a:p>
                  </a:txBody>
                  <a:tcPr anchor="ctr"/>
                </a:tc>
                <a:tc>
                  <a:txBody>
                    <a:bodyPr/>
                    <a:lstStyle/>
                    <a:p>
                      <a:pPr algn="ctr"/>
                      <a:r>
                        <a:rPr lang="en-TR" sz="1600" dirty="0">
                          <a:latin typeface="Poppins" pitchFamily="2" charset="77"/>
                          <a:cs typeface="Poppins" pitchFamily="2" charset="77"/>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TR" sz="1600" b="0" i="0" u="none" strike="noStrike" cap="none" dirty="0">
                        <a:solidFill>
                          <a:schemeClr val="dk1"/>
                        </a:solidFill>
                        <a:effectLst/>
                        <a:latin typeface="Poppins" pitchFamily="2" charset="77"/>
                        <a:ea typeface="Aptos"/>
                        <a:cs typeface="Poppins" pitchFamily="2" charset="77"/>
                        <a:sym typeface="Arial"/>
                      </a:endParaRPr>
                    </a:p>
                  </a:txBody>
                  <a:tcPr anchor="ctr"/>
                </a:tc>
                <a:extLst>
                  <a:ext uri="{0D108BD9-81ED-4DB2-BD59-A6C34878D82A}">
                    <a16:rowId xmlns:a16="http://schemas.microsoft.com/office/drawing/2014/main" val="2872093786"/>
                  </a:ext>
                </a:extLst>
              </a:tr>
              <a:tr h="370840">
                <a:tc>
                  <a:txBody>
                    <a:bodyPr/>
                    <a:lstStyle/>
                    <a:p>
                      <a:pPr algn="ctr">
                        <a:buNone/>
                      </a:pPr>
                      <a:r>
                        <a:rPr lang="en-TR" sz="1600">
                          <a:effectLst/>
                          <a:latin typeface="Poppins" pitchFamily="2" charset="77"/>
                          <a:cs typeface="Poppins" pitchFamily="2" charset="77"/>
                        </a:rPr>
                        <a:t>65883011</a:t>
                      </a:r>
                    </a:p>
                  </a:txBody>
                  <a:tcPr marL="47625" marR="47625" marT="0" marB="0" anchor="ctr"/>
                </a:tc>
                <a:tc>
                  <a:txBody>
                    <a:bodyPr/>
                    <a:lstStyle/>
                    <a:p>
                      <a:pPr algn="ctr"/>
                      <a:r>
                        <a:rPr lang="en-TR" sz="1600" dirty="0">
                          <a:latin typeface="Poppins" pitchFamily="2" charset="77"/>
                          <a:cs typeface="Poppins" pitchFamily="2" charset="77"/>
                        </a:rPr>
                        <a:t>2300</a:t>
                      </a:r>
                    </a:p>
                  </a:txBody>
                  <a:tcPr anchor="ctr"/>
                </a:tc>
                <a:tc>
                  <a:txBody>
                    <a:bodyPr/>
                    <a:lstStyle/>
                    <a:p>
                      <a:pPr algn="ctr"/>
                      <a:r>
                        <a:rPr lang="en-TR" sz="1600" dirty="0">
                          <a:latin typeface="Poppins" pitchFamily="2" charset="77"/>
                          <a:cs typeface="Poppins" pitchFamily="2" charset="77"/>
                        </a:rPr>
                        <a:t>0</a:t>
                      </a:r>
                    </a:p>
                  </a:txBody>
                  <a:tcPr anchor="ctr"/>
                </a:tc>
                <a:tc>
                  <a:txBody>
                    <a:bodyPr/>
                    <a:lstStyle/>
                    <a:p>
                      <a:pPr algn="ctr"/>
                      <a:endParaRPr lang="en-TR" sz="1600" dirty="0">
                        <a:latin typeface="Poppins" pitchFamily="2" charset="77"/>
                        <a:cs typeface="Poppins" pitchFamily="2" charset="77"/>
                      </a:endParaRPr>
                    </a:p>
                  </a:txBody>
                  <a:tcPr anchor="ctr"/>
                </a:tc>
                <a:extLst>
                  <a:ext uri="{0D108BD9-81ED-4DB2-BD59-A6C34878D82A}">
                    <a16:rowId xmlns:a16="http://schemas.microsoft.com/office/drawing/2014/main" val="3513220783"/>
                  </a:ext>
                </a:extLst>
              </a:tr>
              <a:tr h="370840">
                <a:tc>
                  <a:txBody>
                    <a:bodyPr/>
                    <a:lstStyle/>
                    <a:p>
                      <a:pPr algn="ctr">
                        <a:buNone/>
                      </a:pPr>
                      <a:r>
                        <a:rPr lang="en-TR" sz="1600" dirty="0">
                          <a:effectLst/>
                          <a:latin typeface="Poppins" pitchFamily="2" charset="77"/>
                          <a:cs typeface="Poppins" pitchFamily="2" charset="77"/>
                        </a:rPr>
                        <a:t>65358095</a:t>
                      </a:r>
                    </a:p>
                  </a:txBody>
                  <a:tcPr marL="47625" marR="47625" marT="0" marB="0" anchor="ctr"/>
                </a:tc>
                <a:tc>
                  <a:txBody>
                    <a:bodyPr/>
                    <a:lstStyle/>
                    <a:p>
                      <a:pPr algn="ctr"/>
                      <a:r>
                        <a:rPr lang="en-TR" sz="1600" dirty="0">
                          <a:latin typeface="Poppins" pitchFamily="2" charset="77"/>
                          <a:cs typeface="Poppins" pitchFamily="2" charset="77"/>
                        </a:rPr>
                        <a:t>120</a:t>
                      </a:r>
                    </a:p>
                  </a:txBody>
                  <a:tcPr anchor="ctr"/>
                </a:tc>
                <a:tc>
                  <a:txBody>
                    <a:bodyPr/>
                    <a:lstStyle/>
                    <a:p>
                      <a:pPr algn="ctr"/>
                      <a:r>
                        <a:rPr lang="en-TR" sz="1600" dirty="0">
                          <a:latin typeface="Poppins" pitchFamily="2" charset="77"/>
                          <a:cs typeface="Poppins" pitchFamily="2" charset="77"/>
                        </a:rPr>
                        <a:t>0</a:t>
                      </a:r>
                    </a:p>
                  </a:txBody>
                  <a:tcPr anchor="ctr"/>
                </a:tc>
                <a:tc>
                  <a:txBody>
                    <a:bodyPr/>
                    <a:lstStyle/>
                    <a:p>
                      <a:pPr algn="ctr"/>
                      <a:endParaRPr lang="en-TR" sz="1600" dirty="0">
                        <a:latin typeface="Poppins" pitchFamily="2" charset="77"/>
                        <a:cs typeface="Poppins" pitchFamily="2" charset="77"/>
                      </a:endParaRPr>
                    </a:p>
                  </a:txBody>
                  <a:tcPr anchor="ctr"/>
                </a:tc>
                <a:extLst>
                  <a:ext uri="{0D108BD9-81ED-4DB2-BD59-A6C34878D82A}">
                    <a16:rowId xmlns:a16="http://schemas.microsoft.com/office/drawing/2014/main" val="1125998034"/>
                  </a:ext>
                </a:extLst>
              </a:tr>
            </a:tbl>
          </a:graphicData>
        </a:graphic>
      </p:graphicFrame>
      <p:sp>
        <p:nvSpPr>
          <p:cNvPr id="8" name="TextBox 7">
            <a:extLst>
              <a:ext uri="{FF2B5EF4-FFF2-40B4-BE49-F238E27FC236}">
                <a16:creationId xmlns:a16="http://schemas.microsoft.com/office/drawing/2014/main" id="{D91FC4ED-7C27-934C-BE07-1841FF4AE744}"/>
              </a:ext>
            </a:extLst>
          </p:cNvPr>
          <p:cNvSpPr txBox="1"/>
          <p:nvPr/>
        </p:nvSpPr>
        <p:spPr>
          <a:xfrm>
            <a:off x="5993772" y="3966882"/>
            <a:ext cx="1037666" cy="338554"/>
          </a:xfrm>
          <a:prstGeom prst="rect">
            <a:avLst/>
          </a:prstGeom>
          <a:noFill/>
        </p:spPr>
        <p:txBody>
          <a:bodyPr wrap="square" rtlCol="0">
            <a:spAutoFit/>
          </a:bodyPr>
          <a:lstStyle/>
          <a:p>
            <a:r>
              <a:rPr lang="en-TR" sz="1600" b="1" dirty="0">
                <a:latin typeface="Poppins" panose="00000500000000000000" pitchFamily="2" charset="0"/>
                <a:cs typeface="Poppins" panose="00000500000000000000" pitchFamily="2" charset="0"/>
              </a:rPr>
              <a:t>Sonuç</a:t>
            </a:r>
          </a:p>
        </p:txBody>
      </p:sp>
      <p:sp>
        <p:nvSpPr>
          <p:cNvPr id="10" name="TextBox 9">
            <a:extLst>
              <a:ext uri="{FF2B5EF4-FFF2-40B4-BE49-F238E27FC236}">
                <a16:creationId xmlns:a16="http://schemas.microsoft.com/office/drawing/2014/main" id="{F488DFA1-ED1B-A4A7-057C-70F8F2420FC1}"/>
              </a:ext>
            </a:extLst>
          </p:cNvPr>
          <p:cNvSpPr txBox="1"/>
          <p:nvPr/>
        </p:nvSpPr>
        <p:spPr>
          <a:xfrm>
            <a:off x="8958422" y="3980329"/>
            <a:ext cx="1037666" cy="338554"/>
          </a:xfrm>
          <a:prstGeom prst="rect">
            <a:avLst/>
          </a:prstGeom>
          <a:noFill/>
        </p:spPr>
        <p:txBody>
          <a:bodyPr wrap="square" rtlCol="0">
            <a:spAutoFit/>
          </a:bodyPr>
          <a:lstStyle/>
          <a:p>
            <a:r>
              <a:rPr lang="en-TR" sz="1600" b="1" dirty="0">
                <a:latin typeface="Poppins" panose="00000500000000000000" pitchFamily="2" charset="0"/>
                <a:cs typeface="Poppins" panose="00000500000000000000" pitchFamily="2" charset="0"/>
              </a:rPr>
              <a:t>Çözüm</a:t>
            </a:r>
          </a:p>
        </p:txBody>
      </p:sp>
      <p:sp>
        <p:nvSpPr>
          <p:cNvPr id="11" name="TextBox 10">
            <a:extLst>
              <a:ext uri="{FF2B5EF4-FFF2-40B4-BE49-F238E27FC236}">
                <a16:creationId xmlns:a16="http://schemas.microsoft.com/office/drawing/2014/main" id="{5C8553A7-C049-6EE3-8B80-B19F29149897}"/>
              </a:ext>
            </a:extLst>
          </p:cNvPr>
          <p:cNvSpPr txBox="1"/>
          <p:nvPr/>
        </p:nvSpPr>
        <p:spPr>
          <a:xfrm>
            <a:off x="4931163" y="4428420"/>
            <a:ext cx="2969083" cy="830997"/>
          </a:xfrm>
          <a:prstGeom prst="rect">
            <a:avLst/>
          </a:prstGeom>
          <a:noFill/>
        </p:spPr>
        <p:txBody>
          <a:bodyPr wrap="none" rtlCol="0">
            <a:spAutoFit/>
          </a:bodyPr>
          <a:lstStyle/>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Hatalı istatistiksel çıktılar</a:t>
            </a:r>
          </a:p>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Gereksiz işlem maliyeti</a:t>
            </a:r>
          </a:p>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Kalabalıklık</a:t>
            </a:r>
          </a:p>
        </p:txBody>
      </p:sp>
      <p:sp>
        <p:nvSpPr>
          <p:cNvPr id="12" name="TextBox 11">
            <a:extLst>
              <a:ext uri="{FF2B5EF4-FFF2-40B4-BE49-F238E27FC236}">
                <a16:creationId xmlns:a16="http://schemas.microsoft.com/office/drawing/2014/main" id="{F027A844-770A-D421-53F5-0A79F83DB696}"/>
              </a:ext>
            </a:extLst>
          </p:cNvPr>
          <p:cNvSpPr txBox="1"/>
          <p:nvPr/>
        </p:nvSpPr>
        <p:spPr>
          <a:xfrm>
            <a:off x="8211744" y="4428419"/>
            <a:ext cx="3906871" cy="830997"/>
          </a:xfrm>
          <a:prstGeom prst="rect">
            <a:avLst/>
          </a:prstGeom>
          <a:noFill/>
        </p:spPr>
        <p:txBody>
          <a:bodyPr wrap="square" rtlCol="0">
            <a:spAutoFit/>
          </a:bodyPr>
          <a:lstStyle/>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Gereksiz kolonların kaldırılması</a:t>
            </a:r>
          </a:p>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Analizlere katkı sağlamayacak satırların çıkarılması</a:t>
            </a:r>
          </a:p>
        </p:txBody>
      </p:sp>
      <p:grpSp>
        <p:nvGrpSpPr>
          <p:cNvPr id="2" name="Google Shape;445;p5">
            <a:extLst>
              <a:ext uri="{FF2B5EF4-FFF2-40B4-BE49-F238E27FC236}">
                <a16:creationId xmlns:a16="http://schemas.microsoft.com/office/drawing/2014/main" id="{E88F5E7E-2F92-12B9-D5E3-9BAE2FAE8BC9}"/>
              </a:ext>
            </a:extLst>
          </p:cNvPr>
          <p:cNvGrpSpPr/>
          <p:nvPr/>
        </p:nvGrpSpPr>
        <p:grpSpPr>
          <a:xfrm>
            <a:off x="3875941" y="5654040"/>
            <a:ext cx="8237608" cy="721799"/>
            <a:chOff x="2959843" y="9087718"/>
            <a:chExt cx="10337869" cy="745202"/>
          </a:xfrm>
        </p:grpSpPr>
        <p:sp>
          <p:nvSpPr>
            <p:cNvPr id="3" name="Google Shape;446;p5">
              <a:extLst>
                <a:ext uri="{FF2B5EF4-FFF2-40B4-BE49-F238E27FC236}">
                  <a16:creationId xmlns:a16="http://schemas.microsoft.com/office/drawing/2014/main" id="{A5823406-5A8F-9460-87C2-535A5E55406D}"/>
                </a:ext>
              </a:extLst>
            </p:cNvPr>
            <p:cNvSpPr/>
            <p:nvPr/>
          </p:nvSpPr>
          <p:spPr>
            <a:xfrm>
              <a:off x="2959843" y="9087718"/>
              <a:ext cx="5645400" cy="737100"/>
            </a:xfrm>
            <a:prstGeom prst="roundRect">
              <a:avLst>
                <a:gd name="adj" fmla="val 50000"/>
              </a:avLst>
            </a:prstGeom>
            <a:solidFill>
              <a:srgbClr val="BF4F1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None/>
              </a:pPr>
              <a:r>
                <a:rPr lang="tr-TR" sz="1600" dirty="0">
                  <a:solidFill>
                    <a:schemeClr val="lt1"/>
                  </a:solidFill>
                  <a:latin typeface="Poppins" panose="00000500000000000000" pitchFamily="2" charset="0"/>
                  <a:cs typeface="Poppins" panose="00000500000000000000" pitchFamily="2" charset="0"/>
                </a:rPr>
                <a:t>2</a:t>
              </a:r>
              <a:r>
                <a:rPr lang="tr-TR" sz="1600" b="0" i="0" u="none" strike="noStrike" cap="none" dirty="0">
                  <a:solidFill>
                    <a:schemeClr val="lt1"/>
                  </a:solidFill>
                  <a:latin typeface="Poppins" panose="00000500000000000000" pitchFamily="2" charset="0"/>
                  <a:cs typeface="Poppins" panose="00000500000000000000" pitchFamily="2" charset="0"/>
                  <a:sym typeface="Arial"/>
                </a:rPr>
                <a:t>-Veri Manipülasyonu</a:t>
              </a:r>
              <a:r>
                <a:rPr lang="en-US" sz="1600" b="0" i="0" u="none" strike="noStrike" cap="none" dirty="0">
                  <a:solidFill>
                    <a:schemeClr val="lt1"/>
                  </a:solidFill>
                  <a:latin typeface="Poppins" panose="00000500000000000000" pitchFamily="2" charset="0"/>
                  <a:cs typeface="Poppins" panose="00000500000000000000" pitchFamily="2" charset="0"/>
                  <a:sym typeface="Arial"/>
                </a:rPr>
                <a:t>.xlsx</a:t>
              </a:r>
              <a:endParaRPr sz="1600" dirty="0">
                <a:latin typeface="Poppins" panose="00000500000000000000" pitchFamily="2" charset="0"/>
                <a:cs typeface="Poppins" panose="00000500000000000000" pitchFamily="2" charset="0"/>
              </a:endParaRPr>
            </a:p>
          </p:txBody>
        </p:sp>
        <p:sp>
          <p:nvSpPr>
            <p:cNvPr id="4" name="Google Shape;447;p5">
              <a:extLst>
                <a:ext uri="{FF2B5EF4-FFF2-40B4-BE49-F238E27FC236}">
                  <a16:creationId xmlns:a16="http://schemas.microsoft.com/office/drawing/2014/main" id="{B5AB7134-5997-8059-604A-53DEE5A6CF71}"/>
                </a:ext>
              </a:extLst>
            </p:cNvPr>
            <p:cNvSpPr/>
            <p:nvPr/>
          </p:nvSpPr>
          <p:spPr>
            <a:xfrm>
              <a:off x="9262412" y="9087720"/>
              <a:ext cx="4035300" cy="745200"/>
            </a:xfrm>
            <a:prstGeom prst="roundRect">
              <a:avLst>
                <a:gd name="adj" fmla="val 50000"/>
              </a:avLst>
            </a:prstGeom>
            <a:solidFill>
              <a:srgbClr val="0B769F"/>
            </a:solidFill>
            <a:ln>
              <a:noFill/>
            </a:ln>
          </p:spPr>
          <p:txBody>
            <a:bodyPr spcFirstLastPara="1" wrap="square" lIns="137150" tIns="137150" rIns="137150" bIns="137150" anchor="ctr" anchorCtr="0">
              <a:noAutofit/>
            </a:bodyPr>
            <a:lstStyle/>
            <a:p>
              <a:pPr lvl="0" algn="ctr"/>
              <a:r>
                <a:rPr lang="en-US" sz="1600" dirty="0">
                  <a:solidFill>
                    <a:schemeClr val="lt1"/>
                  </a:solidFill>
                  <a:latin typeface="Poppins" panose="00000500000000000000" pitchFamily="2" charset="0"/>
                  <a:cs typeface="Poppins" panose="00000500000000000000" pitchFamily="2" charset="0"/>
                </a:rPr>
                <a:t>0</a:t>
              </a:r>
              <a:r>
                <a:rPr lang="tr-TR" sz="1600" dirty="0">
                  <a:solidFill>
                    <a:schemeClr val="lt1"/>
                  </a:solidFill>
                  <a:latin typeface="Poppins" panose="00000500000000000000" pitchFamily="2" charset="0"/>
                  <a:cs typeface="Poppins" panose="00000500000000000000" pitchFamily="2" charset="0"/>
                </a:rPr>
                <a:t>4</a:t>
              </a:r>
              <a:r>
                <a:rPr lang="en-US" sz="1600" dirty="0">
                  <a:solidFill>
                    <a:schemeClr val="lt1"/>
                  </a:solidFill>
                  <a:latin typeface="Poppins" panose="00000500000000000000" pitchFamily="2" charset="0"/>
                  <a:cs typeface="Poppins" panose="00000500000000000000" pitchFamily="2" charset="0"/>
                </a:rPr>
                <a:t>_</a:t>
              </a:r>
              <a:r>
                <a:rPr lang="tr-TR" sz="1600" dirty="0">
                  <a:solidFill>
                    <a:schemeClr val="lt1"/>
                  </a:solidFill>
                  <a:latin typeface="Poppins" panose="00000500000000000000" pitchFamily="2" charset="0"/>
                  <a:cs typeface="Poppins" panose="00000500000000000000" pitchFamily="2" charset="0"/>
                </a:rPr>
                <a:t>filtreleme</a:t>
              </a:r>
              <a:endParaRPr sz="1600" dirty="0">
                <a:latin typeface="Poppins" panose="00000500000000000000" pitchFamily="2" charset="0"/>
                <a:cs typeface="Poppins" panose="00000500000000000000" pitchFamily="2" charset="0"/>
              </a:endParaRPr>
            </a:p>
          </p:txBody>
        </p:sp>
        <p:cxnSp>
          <p:nvCxnSpPr>
            <p:cNvPr id="5" name="Google Shape;448;p5">
              <a:extLst>
                <a:ext uri="{FF2B5EF4-FFF2-40B4-BE49-F238E27FC236}">
                  <a16:creationId xmlns:a16="http://schemas.microsoft.com/office/drawing/2014/main" id="{BF13E269-6FD1-9829-8DAB-5C5633D7C8AE}"/>
                </a:ext>
              </a:extLst>
            </p:cNvPr>
            <p:cNvCxnSpPr/>
            <p:nvPr/>
          </p:nvCxnSpPr>
          <p:spPr>
            <a:xfrm>
              <a:off x="8606702" y="9448350"/>
              <a:ext cx="673200" cy="6300"/>
            </a:xfrm>
            <a:prstGeom prst="straightConnector1">
              <a:avLst/>
            </a:prstGeom>
            <a:noFill/>
            <a:ln w="19050" cap="flat" cmpd="sng">
              <a:solidFill>
                <a:schemeClr val="accent1"/>
              </a:solidFill>
              <a:prstDash val="solid"/>
              <a:miter lim="800000"/>
              <a:headEnd type="none" w="sm" len="sm"/>
              <a:tailEnd type="triangle" w="med" len="med"/>
            </a:ln>
          </p:spPr>
        </p:cxnSp>
      </p:grpSp>
    </p:spTree>
    <p:extLst>
      <p:ext uri="{BB962C8B-B14F-4D97-AF65-F5344CB8AC3E}">
        <p14:creationId xmlns:p14="http://schemas.microsoft.com/office/powerpoint/2010/main" val="9952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4417374-6EDB-9953-0E24-68928B3EAAD7}"/>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0FC720BA-70B0-773A-C363-7B8589DC49FD}"/>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5E0F1127-BD16-FECB-6F94-2E128ED87F67}"/>
              </a:ext>
            </a:extLst>
          </p:cNvPr>
          <p:cNvSpPr txBox="1">
            <a:spLocks noGrp="1"/>
          </p:cNvSpPr>
          <p:nvPr>
            <p:ph type="title"/>
          </p:nvPr>
        </p:nvSpPr>
        <p:spPr>
          <a:xfrm>
            <a:off x="314262" y="2477663"/>
            <a:ext cx="2930148" cy="2297730"/>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Problem 3:</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Hatalı Veriler</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28681FE8-F2F2-726E-2635-6DF014BCE29A}"/>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7</a:t>
            </a:fld>
            <a:endParaRPr sz="600">
              <a:solidFill>
                <a:srgbClr val="000000"/>
              </a:solidFill>
            </a:endParaRPr>
          </a:p>
        </p:txBody>
      </p:sp>
      <p:pic>
        <p:nvPicPr>
          <p:cNvPr id="415" name="Google Shape;415;p3">
            <a:extLst>
              <a:ext uri="{FF2B5EF4-FFF2-40B4-BE49-F238E27FC236}">
                <a16:creationId xmlns:a16="http://schemas.microsoft.com/office/drawing/2014/main" id="{42779E86-5443-84ED-1842-87C574B4BF5E}"/>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aphicFrame>
        <p:nvGraphicFramePr>
          <p:cNvPr id="6" name="Table 5">
            <a:extLst>
              <a:ext uri="{FF2B5EF4-FFF2-40B4-BE49-F238E27FC236}">
                <a16:creationId xmlns:a16="http://schemas.microsoft.com/office/drawing/2014/main" id="{D83150B3-96F0-37CF-7A8F-52154E8ADE80}"/>
              </a:ext>
            </a:extLst>
          </p:cNvPr>
          <p:cNvGraphicFramePr>
            <a:graphicFrameLocks noGrp="1"/>
          </p:cNvGraphicFramePr>
          <p:nvPr>
            <p:extLst>
              <p:ext uri="{D42A27DB-BD31-4B8C-83A1-F6EECF244321}">
                <p14:modId xmlns:p14="http://schemas.microsoft.com/office/powerpoint/2010/main" val="862870835"/>
              </p:ext>
            </p:extLst>
          </p:nvPr>
        </p:nvGraphicFramePr>
        <p:xfrm>
          <a:off x="5083375" y="1203960"/>
          <a:ext cx="6096000" cy="2225040"/>
        </p:xfrm>
        <a:graphic>
          <a:graphicData uri="http://schemas.openxmlformats.org/drawingml/2006/table">
            <a:tbl>
              <a:tblPr firstRow="1" bandRow="1">
                <a:tableStyleId>{C22FBBFE-F68F-4838-BF67-66676A6893DF}</a:tableStyleId>
              </a:tblPr>
              <a:tblGrid>
                <a:gridCol w="2032000">
                  <a:extLst>
                    <a:ext uri="{9D8B030D-6E8A-4147-A177-3AD203B41FA5}">
                      <a16:colId xmlns:a16="http://schemas.microsoft.com/office/drawing/2014/main" val="2229391049"/>
                    </a:ext>
                  </a:extLst>
                </a:gridCol>
                <a:gridCol w="2032000">
                  <a:extLst>
                    <a:ext uri="{9D8B030D-6E8A-4147-A177-3AD203B41FA5}">
                      <a16:colId xmlns:a16="http://schemas.microsoft.com/office/drawing/2014/main" val="1085302495"/>
                    </a:ext>
                  </a:extLst>
                </a:gridCol>
                <a:gridCol w="2032000">
                  <a:extLst>
                    <a:ext uri="{9D8B030D-6E8A-4147-A177-3AD203B41FA5}">
                      <a16:colId xmlns:a16="http://schemas.microsoft.com/office/drawing/2014/main" val="1495399922"/>
                    </a:ext>
                  </a:extLst>
                </a:gridCol>
              </a:tblGrid>
              <a:tr h="370840">
                <a:tc>
                  <a:txBody>
                    <a:bodyPr/>
                    <a:lstStyle/>
                    <a:p>
                      <a:pPr algn="ctr"/>
                      <a:r>
                        <a:rPr lang="en-US" sz="1400" dirty="0">
                          <a:latin typeface="Poppins" pitchFamily="2" charset="77"/>
                          <a:cs typeface="Poppins" pitchFamily="2" charset="77"/>
                        </a:rPr>
                        <a:t>I</a:t>
                      </a:r>
                      <a:r>
                        <a:rPr lang="en-TR" sz="1400" dirty="0">
                          <a:latin typeface="Poppins" pitchFamily="2" charset="77"/>
                          <a:cs typeface="Poppins" pitchFamily="2" charset="77"/>
                        </a:rPr>
                        <a:t>d</a:t>
                      </a:r>
                    </a:p>
                  </a:txBody>
                  <a:tcPr anchor="ctr"/>
                </a:tc>
                <a:tc>
                  <a:txBody>
                    <a:bodyPr/>
                    <a:lstStyle/>
                    <a:p>
                      <a:pPr algn="ctr"/>
                      <a:r>
                        <a:rPr lang="tr-TR" sz="1400" dirty="0" err="1">
                          <a:latin typeface="Poppins" pitchFamily="2" charset="77"/>
                          <a:cs typeface="Poppins" pitchFamily="2" charset="77"/>
                        </a:rPr>
                        <a:t>baseline_gelir</a:t>
                      </a:r>
                      <a:endParaRPr lang="en-TR" sz="1400" dirty="0">
                        <a:latin typeface="Poppins" pitchFamily="2" charset="77"/>
                        <a:cs typeface="Poppins" pitchFamily="2" charset="77"/>
                      </a:endParaRPr>
                    </a:p>
                  </a:txBody>
                  <a:tcPr anchor="ctr"/>
                </a:tc>
                <a:tc>
                  <a:txBody>
                    <a:bodyPr/>
                    <a:lstStyle/>
                    <a:p>
                      <a:pPr algn="ctr"/>
                      <a:r>
                        <a:rPr lang="en-US" sz="1400" dirty="0" err="1">
                          <a:latin typeface="Poppins" pitchFamily="2" charset="77"/>
                          <a:cs typeface="Poppins" pitchFamily="2" charset="77"/>
                        </a:rPr>
                        <a:t>baseline_sgk</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3396086722"/>
                  </a:ext>
                </a:extLst>
              </a:tr>
              <a:tr h="370840">
                <a:tc>
                  <a:txBody>
                    <a:bodyPr/>
                    <a:lstStyle/>
                    <a:p>
                      <a:pPr algn="ctr">
                        <a:buNone/>
                      </a:pPr>
                      <a:r>
                        <a:rPr lang="en-TR" sz="1400">
                          <a:effectLst/>
                          <a:latin typeface="Poppins" pitchFamily="2" charset="77"/>
                          <a:cs typeface="Poppins" pitchFamily="2" charset="77"/>
                        </a:rPr>
                        <a:t>65179021</a:t>
                      </a:r>
                    </a:p>
                  </a:txBody>
                  <a:tcPr marL="47625" marR="47625" marT="0" marB="0" anchor="ctr"/>
                </a:tc>
                <a:tc>
                  <a:txBody>
                    <a:bodyPr/>
                    <a:lstStyle/>
                    <a:p>
                      <a:pPr algn="ctr"/>
                      <a:r>
                        <a:rPr lang="en-TR" sz="1400" dirty="0">
                          <a:latin typeface="Poppins" pitchFamily="2" charset="77"/>
                          <a:cs typeface="Poppins" pitchFamily="2" charset="77"/>
                        </a:rPr>
                        <a:t>1000</a:t>
                      </a:r>
                    </a:p>
                  </a:txBody>
                  <a:tcPr anchor="ctr"/>
                </a:tc>
                <a:tc>
                  <a:txBody>
                    <a:bodyPr/>
                    <a:lstStyle/>
                    <a:p>
                      <a:pPr algn="ctr"/>
                      <a:r>
                        <a:rPr lang="en-TR" sz="1400" dirty="0">
                          <a:latin typeface="Poppins" pitchFamily="2" charset="77"/>
                          <a:cs typeface="Poppins" pitchFamily="2" charset="77"/>
                        </a:rPr>
                        <a:t>Evet</a:t>
                      </a:r>
                    </a:p>
                  </a:txBody>
                  <a:tcPr anchor="ctr"/>
                </a:tc>
                <a:extLst>
                  <a:ext uri="{0D108BD9-81ED-4DB2-BD59-A6C34878D82A}">
                    <a16:rowId xmlns:a16="http://schemas.microsoft.com/office/drawing/2014/main" val="1361250658"/>
                  </a:ext>
                </a:extLst>
              </a:tr>
              <a:tr h="370840">
                <a:tc>
                  <a:txBody>
                    <a:bodyPr/>
                    <a:lstStyle/>
                    <a:p>
                      <a:pPr algn="ctr">
                        <a:buNone/>
                      </a:pPr>
                      <a:r>
                        <a:rPr lang="en-TR" sz="1400" dirty="0">
                          <a:effectLst/>
                          <a:latin typeface="Poppins" pitchFamily="2" charset="77"/>
                          <a:cs typeface="Poppins" pitchFamily="2" charset="77"/>
                        </a:rPr>
                        <a:t>66303027</a:t>
                      </a:r>
                    </a:p>
                  </a:txBody>
                  <a:tcPr marL="47625" marR="47625" marT="0" marB="0" anchor="ctr"/>
                </a:tc>
                <a:tc>
                  <a:txBody>
                    <a:bodyPr/>
                    <a:lstStyle/>
                    <a:p>
                      <a:pPr algn="ctr"/>
                      <a:r>
                        <a:rPr lang="en-TR" sz="1400" dirty="0">
                          <a:latin typeface="Poppins" pitchFamily="2" charset="77"/>
                          <a:cs typeface="Poppins" pitchFamily="2" charset="77"/>
                        </a:rPr>
                        <a:t>350</a:t>
                      </a:r>
                    </a:p>
                  </a:txBody>
                  <a:tcPr anchor="ctr"/>
                </a:tc>
                <a:tc>
                  <a:txBody>
                    <a:bodyPr/>
                    <a:lstStyle/>
                    <a:p>
                      <a:pPr algn="ctr"/>
                      <a:r>
                        <a:rPr lang="en-TR" sz="1400" dirty="0">
                          <a:latin typeface="Poppins" pitchFamily="2" charset="77"/>
                          <a:cs typeface="Poppins" pitchFamily="2" charset="77"/>
                        </a:rPr>
                        <a:t>Evet</a:t>
                      </a:r>
                    </a:p>
                  </a:txBody>
                  <a:tcPr anchor="ctr"/>
                </a:tc>
                <a:extLst>
                  <a:ext uri="{0D108BD9-81ED-4DB2-BD59-A6C34878D82A}">
                    <a16:rowId xmlns:a16="http://schemas.microsoft.com/office/drawing/2014/main" val="2981699394"/>
                  </a:ext>
                </a:extLst>
              </a:tr>
              <a:tr h="370840">
                <a:tc>
                  <a:txBody>
                    <a:bodyPr/>
                    <a:lstStyle/>
                    <a:p>
                      <a:pPr algn="ctr">
                        <a:buNone/>
                      </a:pPr>
                      <a:r>
                        <a:rPr lang="en-TR" sz="1400">
                          <a:effectLst/>
                          <a:latin typeface="Poppins" pitchFamily="2" charset="77"/>
                          <a:cs typeface="Poppins" pitchFamily="2" charset="77"/>
                        </a:rPr>
                        <a:t>65480022</a:t>
                      </a:r>
                    </a:p>
                  </a:txBody>
                  <a:tcPr marL="47625" marR="47625" marT="0" marB="0" anchor="ctr"/>
                </a:tc>
                <a:tc>
                  <a:txBody>
                    <a:bodyPr/>
                    <a:lstStyle/>
                    <a:p>
                      <a:pPr algn="ctr"/>
                      <a:r>
                        <a:rPr lang="en-TR" sz="1400" dirty="0">
                          <a:latin typeface="Poppins" pitchFamily="2" charset="77"/>
                          <a:cs typeface="Poppins" pitchFamily="2" charset="77"/>
                        </a:rPr>
                        <a:t>500</a:t>
                      </a:r>
                    </a:p>
                  </a:txBody>
                  <a:tcPr anchor="ctr"/>
                </a:tc>
                <a:tc>
                  <a:txBody>
                    <a:bodyPr/>
                    <a:lstStyle/>
                    <a:p>
                      <a:pPr algn="ctr"/>
                      <a:r>
                        <a:rPr lang="en-TR" sz="1400" dirty="0">
                          <a:latin typeface="Poppins" pitchFamily="2" charset="77"/>
                          <a:cs typeface="Poppins" pitchFamily="2" charset="77"/>
                        </a:rPr>
                        <a:t>Hayır</a:t>
                      </a:r>
                    </a:p>
                  </a:txBody>
                  <a:tcPr anchor="ctr"/>
                </a:tc>
                <a:extLst>
                  <a:ext uri="{0D108BD9-81ED-4DB2-BD59-A6C34878D82A}">
                    <a16:rowId xmlns:a16="http://schemas.microsoft.com/office/drawing/2014/main" val="2872093786"/>
                  </a:ext>
                </a:extLst>
              </a:tr>
              <a:tr h="370840">
                <a:tc>
                  <a:txBody>
                    <a:bodyPr/>
                    <a:lstStyle/>
                    <a:p>
                      <a:pPr algn="ctr">
                        <a:buNone/>
                      </a:pPr>
                      <a:r>
                        <a:rPr lang="en-TR" sz="1400">
                          <a:effectLst/>
                          <a:latin typeface="Poppins" pitchFamily="2" charset="77"/>
                          <a:cs typeface="Poppins" pitchFamily="2" charset="77"/>
                        </a:rPr>
                        <a:t>65883011</a:t>
                      </a:r>
                    </a:p>
                  </a:txBody>
                  <a:tcPr marL="47625" marR="47625" marT="0" marB="0" anchor="ctr"/>
                </a:tc>
                <a:tc>
                  <a:txBody>
                    <a:bodyPr/>
                    <a:lstStyle/>
                    <a:p>
                      <a:pPr algn="ctr"/>
                      <a:r>
                        <a:rPr lang="en-TR" sz="1400" dirty="0">
                          <a:latin typeface="Poppins" pitchFamily="2" charset="77"/>
                          <a:cs typeface="Poppins" pitchFamily="2" charset="77"/>
                        </a:rPr>
                        <a:t>2300</a:t>
                      </a:r>
                    </a:p>
                  </a:txBody>
                  <a:tcPr anchor="ctr"/>
                </a:tc>
                <a:tc>
                  <a:txBody>
                    <a:bodyPr/>
                    <a:lstStyle/>
                    <a:p>
                      <a:pPr algn="ctr"/>
                      <a:r>
                        <a:rPr lang="en-TR" sz="1400" dirty="0">
                          <a:latin typeface="Poppins" pitchFamily="2" charset="77"/>
                          <a:cs typeface="Poppins" pitchFamily="2" charset="77"/>
                        </a:rPr>
                        <a:t>99</a:t>
                      </a:r>
                    </a:p>
                  </a:txBody>
                  <a:tcPr anchor="ctr"/>
                </a:tc>
                <a:extLst>
                  <a:ext uri="{0D108BD9-81ED-4DB2-BD59-A6C34878D82A}">
                    <a16:rowId xmlns:a16="http://schemas.microsoft.com/office/drawing/2014/main" val="3513220783"/>
                  </a:ext>
                </a:extLst>
              </a:tr>
              <a:tr h="370840">
                <a:tc>
                  <a:txBody>
                    <a:bodyPr/>
                    <a:lstStyle/>
                    <a:p>
                      <a:pPr algn="ctr">
                        <a:buNone/>
                      </a:pPr>
                      <a:r>
                        <a:rPr lang="en-TR" sz="1400" dirty="0">
                          <a:effectLst/>
                          <a:latin typeface="Poppins" pitchFamily="2" charset="77"/>
                          <a:cs typeface="Poppins" pitchFamily="2" charset="77"/>
                        </a:rPr>
                        <a:t>65358095</a:t>
                      </a:r>
                    </a:p>
                  </a:txBody>
                  <a:tcPr marL="47625" marR="47625" marT="0" marB="0" anchor="ctr"/>
                </a:tc>
                <a:tc>
                  <a:txBody>
                    <a:bodyPr/>
                    <a:lstStyle/>
                    <a:p>
                      <a:pPr algn="ctr"/>
                      <a:r>
                        <a:rPr lang="en-TR" sz="1400" dirty="0">
                          <a:latin typeface="Poppins" pitchFamily="2" charset="77"/>
                          <a:cs typeface="Poppins" pitchFamily="2" charset="77"/>
                        </a:rPr>
                        <a:t>120</a:t>
                      </a:r>
                    </a:p>
                  </a:txBody>
                  <a:tcPr anchor="ctr"/>
                </a:tc>
                <a:tc>
                  <a:txBody>
                    <a:bodyPr/>
                    <a:lstStyle/>
                    <a:p>
                      <a:pPr algn="ctr"/>
                      <a:r>
                        <a:rPr lang="en-TR" sz="1400" dirty="0">
                          <a:latin typeface="Poppins" pitchFamily="2" charset="77"/>
                          <a:cs typeface="Poppins" pitchFamily="2" charset="77"/>
                        </a:rPr>
                        <a:t>Hayır</a:t>
                      </a:r>
                    </a:p>
                  </a:txBody>
                  <a:tcPr anchor="ctr"/>
                </a:tc>
                <a:extLst>
                  <a:ext uri="{0D108BD9-81ED-4DB2-BD59-A6C34878D82A}">
                    <a16:rowId xmlns:a16="http://schemas.microsoft.com/office/drawing/2014/main" val="1125998034"/>
                  </a:ext>
                </a:extLst>
              </a:tr>
            </a:tbl>
          </a:graphicData>
        </a:graphic>
      </p:graphicFrame>
      <p:sp>
        <p:nvSpPr>
          <p:cNvPr id="8" name="TextBox 7">
            <a:extLst>
              <a:ext uri="{FF2B5EF4-FFF2-40B4-BE49-F238E27FC236}">
                <a16:creationId xmlns:a16="http://schemas.microsoft.com/office/drawing/2014/main" id="{197C2EB7-7A73-6735-A79A-55A4336893DE}"/>
              </a:ext>
            </a:extLst>
          </p:cNvPr>
          <p:cNvSpPr txBox="1"/>
          <p:nvPr/>
        </p:nvSpPr>
        <p:spPr>
          <a:xfrm>
            <a:off x="5993772" y="3966882"/>
            <a:ext cx="1037666" cy="338554"/>
          </a:xfrm>
          <a:prstGeom prst="rect">
            <a:avLst/>
          </a:prstGeom>
          <a:noFill/>
        </p:spPr>
        <p:txBody>
          <a:bodyPr wrap="square" rtlCol="0">
            <a:spAutoFit/>
          </a:bodyPr>
          <a:lstStyle/>
          <a:p>
            <a:r>
              <a:rPr lang="en-TR" sz="1600" b="1" dirty="0">
                <a:latin typeface="Poppins" panose="00000500000000000000" pitchFamily="2" charset="0"/>
                <a:cs typeface="Poppins" panose="00000500000000000000" pitchFamily="2" charset="0"/>
              </a:rPr>
              <a:t>Sonuç</a:t>
            </a:r>
          </a:p>
        </p:txBody>
      </p:sp>
      <p:sp>
        <p:nvSpPr>
          <p:cNvPr id="10" name="TextBox 9">
            <a:extLst>
              <a:ext uri="{FF2B5EF4-FFF2-40B4-BE49-F238E27FC236}">
                <a16:creationId xmlns:a16="http://schemas.microsoft.com/office/drawing/2014/main" id="{8C5E6364-8A67-4276-E331-A491FFC921C0}"/>
              </a:ext>
            </a:extLst>
          </p:cNvPr>
          <p:cNvSpPr txBox="1"/>
          <p:nvPr/>
        </p:nvSpPr>
        <p:spPr>
          <a:xfrm>
            <a:off x="8958422" y="3980329"/>
            <a:ext cx="1037666" cy="338554"/>
          </a:xfrm>
          <a:prstGeom prst="rect">
            <a:avLst/>
          </a:prstGeom>
          <a:noFill/>
        </p:spPr>
        <p:txBody>
          <a:bodyPr wrap="square" rtlCol="0">
            <a:spAutoFit/>
          </a:bodyPr>
          <a:lstStyle/>
          <a:p>
            <a:r>
              <a:rPr lang="en-TR" sz="1600" b="1" dirty="0">
                <a:latin typeface="Poppins" panose="00000500000000000000" pitchFamily="2" charset="0"/>
                <a:cs typeface="Poppins" panose="00000500000000000000" pitchFamily="2" charset="0"/>
              </a:rPr>
              <a:t>Çözüm</a:t>
            </a:r>
          </a:p>
        </p:txBody>
      </p:sp>
      <p:sp>
        <p:nvSpPr>
          <p:cNvPr id="11" name="TextBox 10">
            <a:extLst>
              <a:ext uri="{FF2B5EF4-FFF2-40B4-BE49-F238E27FC236}">
                <a16:creationId xmlns:a16="http://schemas.microsoft.com/office/drawing/2014/main" id="{BACC24BA-1A0F-6201-B914-E4138B5E1885}"/>
              </a:ext>
            </a:extLst>
          </p:cNvPr>
          <p:cNvSpPr txBox="1"/>
          <p:nvPr/>
        </p:nvSpPr>
        <p:spPr>
          <a:xfrm>
            <a:off x="5128197" y="4540998"/>
            <a:ext cx="2969083" cy="584775"/>
          </a:xfrm>
          <a:prstGeom prst="rect">
            <a:avLst/>
          </a:prstGeom>
          <a:noFill/>
        </p:spPr>
        <p:txBody>
          <a:bodyPr wrap="none" rtlCol="0">
            <a:spAutoFit/>
          </a:bodyPr>
          <a:lstStyle/>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Hatalı istatistiksel çıktılar</a:t>
            </a:r>
          </a:p>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Gereksiz işlemler</a:t>
            </a:r>
          </a:p>
        </p:txBody>
      </p:sp>
      <p:sp>
        <p:nvSpPr>
          <p:cNvPr id="12" name="TextBox 11">
            <a:extLst>
              <a:ext uri="{FF2B5EF4-FFF2-40B4-BE49-F238E27FC236}">
                <a16:creationId xmlns:a16="http://schemas.microsoft.com/office/drawing/2014/main" id="{B63420F5-3119-F64B-7ED8-E51D8A801AE7}"/>
              </a:ext>
            </a:extLst>
          </p:cNvPr>
          <p:cNvSpPr txBox="1"/>
          <p:nvPr/>
        </p:nvSpPr>
        <p:spPr>
          <a:xfrm>
            <a:off x="8131375" y="4540998"/>
            <a:ext cx="3556809" cy="830997"/>
          </a:xfrm>
          <a:prstGeom prst="rect">
            <a:avLst/>
          </a:prstGeom>
          <a:noFill/>
        </p:spPr>
        <p:txBody>
          <a:bodyPr wrap="square" rtlCol="0">
            <a:spAutoFit/>
          </a:bodyPr>
          <a:lstStyle/>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Hataların olabilecek en rasyonel bir şekilde düzeltilmesi</a:t>
            </a:r>
          </a:p>
        </p:txBody>
      </p:sp>
      <p:grpSp>
        <p:nvGrpSpPr>
          <p:cNvPr id="2" name="Google Shape;445;p5">
            <a:extLst>
              <a:ext uri="{FF2B5EF4-FFF2-40B4-BE49-F238E27FC236}">
                <a16:creationId xmlns:a16="http://schemas.microsoft.com/office/drawing/2014/main" id="{4A2101DC-FDBF-6533-D1EB-A8C5A6BA2E81}"/>
              </a:ext>
            </a:extLst>
          </p:cNvPr>
          <p:cNvGrpSpPr/>
          <p:nvPr/>
        </p:nvGrpSpPr>
        <p:grpSpPr>
          <a:xfrm>
            <a:off x="3875941" y="5654040"/>
            <a:ext cx="8237608" cy="721799"/>
            <a:chOff x="2959843" y="9087718"/>
            <a:chExt cx="10337869" cy="745202"/>
          </a:xfrm>
        </p:grpSpPr>
        <p:sp>
          <p:nvSpPr>
            <p:cNvPr id="3" name="Google Shape;446;p5">
              <a:extLst>
                <a:ext uri="{FF2B5EF4-FFF2-40B4-BE49-F238E27FC236}">
                  <a16:creationId xmlns:a16="http://schemas.microsoft.com/office/drawing/2014/main" id="{953FEB3C-157B-D086-80CA-BF7DFF96E29B}"/>
                </a:ext>
              </a:extLst>
            </p:cNvPr>
            <p:cNvSpPr/>
            <p:nvPr/>
          </p:nvSpPr>
          <p:spPr>
            <a:xfrm>
              <a:off x="2959843" y="9087718"/>
              <a:ext cx="5645400" cy="737100"/>
            </a:xfrm>
            <a:prstGeom prst="roundRect">
              <a:avLst>
                <a:gd name="adj" fmla="val 50000"/>
              </a:avLst>
            </a:prstGeom>
            <a:solidFill>
              <a:srgbClr val="BF4F1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None/>
              </a:pPr>
              <a:r>
                <a:rPr lang="tr-TR" sz="1600" dirty="0">
                  <a:solidFill>
                    <a:schemeClr val="lt1"/>
                  </a:solidFill>
                  <a:latin typeface="Poppins" panose="00000500000000000000" pitchFamily="2" charset="0"/>
                  <a:cs typeface="Poppins" panose="00000500000000000000" pitchFamily="2" charset="0"/>
                </a:rPr>
                <a:t>2</a:t>
              </a:r>
              <a:r>
                <a:rPr lang="tr-TR" sz="1600" b="0" i="0" u="none" strike="noStrike" cap="none" dirty="0">
                  <a:solidFill>
                    <a:schemeClr val="lt1"/>
                  </a:solidFill>
                  <a:latin typeface="Poppins" panose="00000500000000000000" pitchFamily="2" charset="0"/>
                  <a:cs typeface="Poppins" panose="00000500000000000000" pitchFamily="2" charset="0"/>
                  <a:sym typeface="Arial"/>
                </a:rPr>
                <a:t>-Veri Manipülasyonu</a:t>
              </a:r>
              <a:r>
                <a:rPr lang="en-US" sz="1600" b="0" i="0" u="none" strike="noStrike" cap="none" dirty="0">
                  <a:solidFill>
                    <a:schemeClr val="lt1"/>
                  </a:solidFill>
                  <a:latin typeface="Poppins" panose="00000500000000000000" pitchFamily="2" charset="0"/>
                  <a:cs typeface="Poppins" panose="00000500000000000000" pitchFamily="2" charset="0"/>
                  <a:sym typeface="Arial"/>
                </a:rPr>
                <a:t>.xlsx</a:t>
              </a:r>
              <a:endParaRPr sz="1600" dirty="0">
                <a:latin typeface="Poppins" panose="00000500000000000000" pitchFamily="2" charset="0"/>
                <a:cs typeface="Poppins" panose="00000500000000000000" pitchFamily="2" charset="0"/>
              </a:endParaRPr>
            </a:p>
          </p:txBody>
        </p:sp>
        <p:sp>
          <p:nvSpPr>
            <p:cNvPr id="4" name="Google Shape;447;p5">
              <a:extLst>
                <a:ext uri="{FF2B5EF4-FFF2-40B4-BE49-F238E27FC236}">
                  <a16:creationId xmlns:a16="http://schemas.microsoft.com/office/drawing/2014/main" id="{9795B303-51B2-5197-B77C-ADEEDF84CC46}"/>
                </a:ext>
              </a:extLst>
            </p:cNvPr>
            <p:cNvSpPr/>
            <p:nvPr/>
          </p:nvSpPr>
          <p:spPr>
            <a:xfrm>
              <a:off x="9262412" y="9087720"/>
              <a:ext cx="4035300" cy="745200"/>
            </a:xfrm>
            <a:prstGeom prst="roundRect">
              <a:avLst>
                <a:gd name="adj" fmla="val 50000"/>
              </a:avLst>
            </a:prstGeom>
            <a:solidFill>
              <a:srgbClr val="0B769F"/>
            </a:solidFill>
            <a:ln>
              <a:noFill/>
            </a:ln>
          </p:spPr>
          <p:txBody>
            <a:bodyPr spcFirstLastPara="1" wrap="square" lIns="137150" tIns="137150" rIns="137150" bIns="137150" anchor="ctr" anchorCtr="0">
              <a:noAutofit/>
            </a:bodyPr>
            <a:lstStyle/>
            <a:p>
              <a:pPr lvl="0" algn="ctr"/>
              <a:r>
                <a:rPr lang="en-US" sz="1600" dirty="0">
                  <a:solidFill>
                    <a:schemeClr val="lt1"/>
                  </a:solidFill>
                  <a:latin typeface="Poppins" panose="00000500000000000000" pitchFamily="2" charset="0"/>
                  <a:cs typeface="Poppins" panose="00000500000000000000" pitchFamily="2" charset="0"/>
                </a:rPr>
                <a:t>05_mantiksal_ifadeler_uygulama</a:t>
              </a:r>
              <a:endParaRPr sz="1600" dirty="0">
                <a:latin typeface="Poppins" panose="00000500000000000000" pitchFamily="2" charset="0"/>
                <a:cs typeface="Poppins" panose="00000500000000000000" pitchFamily="2" charset="0"/>
              </a:endParaRPr>
            </a:p>
          </p:txBody>
        </p:sp>
        <p:cxnSp>
          <p:nvCxnSpPr>
            <p:cNvPr id="5" name="Google Shape;448;p5">
              <a:extLst>
                <a:ext uri="{FF2B5EF4-FFF2-40B4-BE49-F238E27FC236}">
                  <a16:creationId xmlns:a16="http://schemas.microsoft.com/office/drawing/2014/main" id="{EF39BC71-5F6C-442F-2DCF-4EC4AC082F26}"/>
                </a:ext>
              </a:extLst>
            </p:cNvPr>
            <p:cNvCxnSpPr/>
            <p:nvPr/>
          </p:nvCxnSpPr>
          <p:spPr>
            <a:xfrm>
              <a:off x="8606702" y="9448350"/>
              <a:ext cx="673200" cy="6300"/>
            </a:xfrm>
            <a:prstGeom prst="straightConnector1">
              <a:avLst/>
            </a:prstGeom>
            <a:noFill/>
            <a:ln w="19050" cap="flat" cmpd="sng">
              <a:solidFill>
                <a:schemeClr val="accent1"/>
              </a:solidFill>
              <a:prstDash val="solid"/>
              <a:miter lim="800000"/>
              <a:headEnd type="none" w="sm" len="sm"/>
              <a:tailEnd type="triangle" w="med" len="med"/>
            </a:ln>
          </p:spPr>
        </p:cxnSp>
      </p:grpSp>
    </p:spTree>
    <p:extLst>
      <p:ext uri="{BB962C8B-B14F-4D97-AF65-F5344CB8AC3E}">
        <p14:creationId xmlns:p14="http://schemas.microsoft.com/office/powerpoint/2010/main" val="318124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D7AC704-A40B-75B2-B841-DAC469EC86E4}"/>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A0B40E18-461A-2EDF-701A-142B065E4484}"/>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A2309F48-DEEF-49DD-9538-3C3C8CEAB027}"/>
              </a:ext>
            </a:extLst>
          </p:cNvPr>
          <p:cNvSpPr txBox="1">
            <a:spLocks noGrp="1"/>
          </p:cNvSpPr>
          <p:nvPr>
            <p:ph type="title"/>
          </p:nvPr>
        </p:nvSpPr>
        <p:spPr>
          <a:xfrm>
            <a:off x="348627" y="2253591"/>
            <a:ext cx="2930148" cy="2810627"/>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Problem 4:</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Standartı Olmayan Kolonlar</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E2C70A7C-CC90-F24F-8653-96494D17BC94}"/>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8</a:t>
            </a:fld>
            <a:endParaRPr sz="600">
              <a:solidFill>
                <a:srgbClr val="000000"/>
              </a:solidFill>
            </a:endParaRPr>
          </a:p>
        </p:txBody>
      </p:sp>
      <p:pic>
        <p:nvPicPr>
          <p:cNvPr id="415" name="Google Shape;415;p3">
            <a:extLst>
              <a:ext uri="{FF2B5EF4-FFF2-40B4-BE49-F238E27FC236}">
                <a16:creationId xmlns:a16="http://schemas.microsoft.com/office/drawing/2014/main" id="{54F00FB6-742B-F30B-BEF9-0276AEBF7743}"/>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aphicFrame>
        <p:nvGraphicFramePr>
          <p:cNvPr id="6" name="Table 5">
            <a:extLst>
              <a:ext uri="{FF2B5EF4-FFF2-40B4-BE49-F238E27FC236}">
                <a16:creationId xmlns:a16="http://schemas.microsoft.com/office/drawing/2014/main" id="{DB284E76-154C-029F-32DC-22AEDF131216}"/>
              </a:ext>
            </a:extLst>
          </p:cNvPr>
          <p:cNvGraphicFramePr>
            <a:graphicFrameLocks noGrp="1"/>
          </p:cNvGraphicFramePr>
          <p:nvPr>
            <p:extLst>
              <p:ext uri="{D42A27DB-BD31-4B8C-83A1-F6EECF244321}">
                <p14:modId xmlns:p14="http://schemas.microsoft.com/office/powerpoint/2010/main" val="3137866850"/>
              </p:ext>
            </p:extLst>
          </p:nvPr>
        </p:nvGraphicFramePr>
        <p:xfrm>
          <a:off x="6096000" y="1203960"/>
          <a:ext cx="4064000" cy="2225040"/>
        </p:xfrm>
        <a:graphic>
          <a:graphicData uri="http://schemas.openxmlformats.org/drawingml/2006/table">
            <a:tbl>
              <a:tblPr firstRow="1" bandRow="1">
                <a:tableStyleId>{C22FBBFE-F68F-4838-BF67-66676A6893DF}</a:tableStyleId>
              </a:tblPr>
              <a:tblGrid>
                <a:gridCol w="2032000">
                  <a:extLst>
                    <a:ext uri="{9D8B030D-6E8A-4147-A177-3AD203B41FA5}">
                      <a16:colId xmlns:a16="http://schemas.microsoft.com/office/drawing/2014/main" val="2229391049"/>
                    </a:ext>
                  </a:extLst>
                </a:gridCol>
                <a:gridCol w="2032000">
                  <a:extLst>
                    <a:ext uri="{9D8B030D-6E8A-4147-A177-3AD203B41FA5}">
                      <a16:colId xmlns:a16="http://schemas.microsoft.com/office/drawing/2014/main" val="1085302495"/>
                    </a:ext>
                  </a:extLst>
                </a:gridCol>
              </a:tblGrid>
              <a:tr h="370840">
                <a:tc>
                  <a:txBody>
                    <a:bodyPr/>
                    <a:lstStyle/>
                    <a:p>
                      <a:pPr algn="ctr"/>
                      <a:r>
                        <a:rPr lang="en-US" sz="1400" dirty="0">
                          <a:latin typeface="Poppins" pitchFamily="2" charset="77"/>
                          <a:cs typeface="Poppins" pitchFamily="2" charset="77"/>
                        </a:rPr>
                        <a:t>I</a:t>
                      </a:r>
                      <a:r>
                        <a:rPr lang="en-TR" sz="1400" dirty="0">
                          <a:latin typeface="Poppins" pitchFamily="2" charset="77"/>
                          <a:cs typeface="Poppins" pitchFamily="2" charset="77"/>
                        </a:rPr>
                        <a:t>d</a:t>
                      </a:r>
                    </a:p>
                  </a:txBody>
                  <a:tcPr anchor="ctr"/>
                </a:tc>
                <a:tc>
                  <a:txBody>
                    <a:bodyPr/>
                    <a:lstStyle/>
                    <a:p>
                      <a:pPr algn="ctr"/>
                      <a:r>
                        <a:rPr lang="tr-TR" sz="1400" dirty="0">
                          <a:latin typeface="Poppins" pitchFamily="2" charset="77"/>
                          <a:cs typeface="Poppins" pitchFamily="2" charset="77"/>
                        </a:rPr>
                        <a:t>cinsiyet</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3396086722"/>
                  </a:ext>
                </a:extLst>
              </a:tr>
              <a:tr h="370840">
                <a:tc>
                  <a:txBody>
                    <a:bodyPr/>
                    <a:lstStyle/>
                    <a:p>
                      <a:pPr algn="ctr">
                        <a:buNone/>
                      </a:pPr>
                      <a:r>
                        <a:rPr lang="en-TR" sz="1400">
                          <a:effectLst/>
                          <a:latin typeface="Poppins" pitchFamily="2" charset="77"/>
                          <a:cs typeface="Poppins" pitchFamily="2" charset="77"/>
                        </a:rPr>
                        <a:t>65179021</a:t>
                      </a:r>
                    </a:p>
                  </a:txBody>
                  <a:tcPr marL="47625" marR="47625" marT="0" marB="0" anchor="ctr"/>
                </a:tc>
                <a:tc>
                  <a:txBody>
                    <a:bodyPr/>
                    <a:lstStyle/>
                    <a:p>
                      <a:pPr algn="ctr"/>
                      <a:r>
                        <a:rPr lang="en-TR" sz="1400" dirty="0">
                          <a:latin typeface="Poppins" pitchFamily="2" charset="77"/>
                          <a:cs typeface="Poppins" pitchFamily="2" charset="77"/>
                        </a:rPr>
                        <a:t>Erkek</a:t>
                      </a:r>
                    </a:p>
                  </a:txBody>
                  <a:tcPr anchor="ctr"/>
                </a:tc>
                <a:extLst>
                  <a:ext uri="{0D108BD9-81ED-4DB2-BD59-A6C34878D82A}">
                    <a16:rowId xmlns:a16="http://schemas.microsoft.com/office/drawing/2014/main" val="1361250658"/>
                  </a:ext>
                </a:extLst>
              </a:tr>
              <a:tr h="370840">
                <a:tc>
                  <a:txBody>
                    <a:bodyPr/>
                    <a:lstStyle/>
                    <a:p>
                      <a:pPr algn="ctr">
                        <a:buNone/>
                      </a:pPr>
                      <a:r>
                        <a:rPr lang="en-TR" sz="1400">
                          <a:effectLst/>
                          <a:latin typeface="Poppins" pitchFamily="2" charset="77"/>
                          <a:cs typeface="Poppins" pitchFamily="2" charset="77"/>
                        </a:rPr>
                        <a:t>66303027</a:t>
                      </a:r>
                    </a:p>
                  </a:txBody>
                  <a:tcPr marL="47625" marR="47625" marT="0" marB="0" anchor="ctr"/>
                </a:tc>
                <a:tc>
                  <a:txBody>
                    <a:bodyPr/>
                    <a:lstStyle/>
                    <a:p>
                      <a:pPr algn="ctr"/>
                      <a:r>
                        <a:rPr lang="en-TR" sz="1400" dirty="0">
                          <a:latin typeface="Poppins" pitchFamily="2" charset="77"/>
                          <a:cs typeface="Poppins" pitchFamily="2" charset="77"/>
                        </a:rPr>
                        <a:t>erkek</a:t>
                      </a:r>
                    </a:p>
                  </a:txBody>
                  <a:tcPr anchor="ctr"/>
                </a:tc>
                <a:extLst>
                  <a:ext uri="{0D108BD9-81ED-4DB2-BD59-A6C34878D82A}">
                    <a16:rowId xmlns:a16="http://schemas.microsoft.com/office/drawing/2014/main" val="2981699394"/>
                  </a:ext>
                </a:extLst>
              </a:tr>
              <a:tr h="370840">
                <a:tc>
                  <a:txBody>
                    <a:bodyPr/>
                    <a:lstStyle/>
                    <a:p>
                      <a:pPr algn="ctr">
                        <a:buNone/>
                      </a:pPr>
                      <a:r>
                        <a:rPr lang="en-TR" sz="1400">
                          <a:effectLst/>
                          <a:latin typeface="Poppins" pitchFamily="2" charset="77"/>
                          <a:cs typeface="Poppins" pitchFamily="2" charset="77"/>
                        </a:rPr>
                        <a:t>65480022</a:t>
                      </a:r>
                    </a:p>
                  </a:txBody>
                  <a:tcPr marL="47625" marR="47625" marT="0" marB="0" anchor="ctr"/>
                </a:tc>
                <a:tc>
                  <a:txBody>
                    <a:bodyPr/>
                    <a:lstStyle/>
                    <a:p>
                      <a:pPr algn="ctr"/>
                      <a:r>
                        <a:rPr lang="en-TR" sz="1400" dirty="0">
                          <a:latin typeface="Poppins" pitchFamily="2" charset="77"/>
                          <a:cs typeface="Poppins" pitchFamily="2" charset="77"/>
                        </a:rPr>
                        <a:t>KADİN</a:t>
                      </a:r>
                    </a:p>
                  </a:txBody>
                  <a:tcPr anchor="ctr"/>
                </a:tc>
                <a:extLst>
                  <a:ext uri="{0D108BD9-81ED-4DB2-BD59-A6C34878D82A}">
                    <a16:rowId xmlns:a16="http://schemas.microsoft.com/office/drawing/2014/main" val="2872093786"/>
                  </a:ext>
                </a:extLst>
              </a:tr>
              <a:tr h="370840">
                <a:tc>
                  <a:txBody>
                    <a:bodyPr/>
                    <a:lstStyle/>
                    <a:p>
                      <a:pPr algn="ctr">
                        <a:buNone/>
                      </a:pPr>
                      <a:r>
                        <a:rPr lang="en-TR" sz="1400">
                          <a:effectLst/>
                          <a:latin typeface="Poppins" pitchFamily="2" charset="77"/>
                          <a:cs typeface="Poppins" pitchFamily="2" charset="77"/>
                        </a:rPr>
                        <a:t>65883011</a:t>
                      </a:r>
                    </a:p>
                  </a:txBody>
                  <a:tcPr marL="47625" marR="47625" marT="0" marB="0" anchor="ctr"/>
                </a:tc>
                <a:tc>
                  <a:txBody>
                    <a:bodyPr/>
                    <a:lstStyle/>
                    <a:p>
                      <a:pPr algn="ctr"/>
                      <a:r>
                        <a:rPr lang="en-TR" sz="1400" dirty="0">
                          <a:latin typeface="Poppins" pitchFamily="2" charset="77"/>
                          <a:cs typeface="Poppins" pitchFamily="2" charset="77"/>
                        </a:rPr>
                        <a:t>  kadın</a:t>
                      </a:r>
                    </a:p>
                  </a:txBody>
                  <a:tcPr anchor="ctr"/>
                </a:tc>
                <a:extLst>
                  <a:ext uri="{0D108BD9-81ED-4DB2-BD59-A6C34878D82A}">
                    <a16:rowId xmlns:a16="http://schemas.microsoft.com/office/drawing/2014/main" val="3513220783"/>
                  </a:ext>
                </a:extLst>
              </a:tr>
              <a:tr h="370840">
                <a:tc>
                  <a:txBody>
                    <a:bodyPr/>
                    <a:lstStyle/>
                    <a:p>
                      <a:pPr algn="ctr">
                        <a:buNone/>
                      </a:pPr>
                      <a:r>
                        <a:rPr lang="en-TR" sz="1400" dirty="0">
                          <a:effectLst/>
                          <a:latin typeface="Poppins" pitchFamily="2" charset="77"/>
                          <a:cs typeface="Poppins" pitchFamily="2" charset="77"/>
                        </a:rPr>
                        <a:t>65358095</a:t>
                      </a:r>
                    </a:p>
                  </a:txBody>
                  <a:tcPr marL="47625" marR="47625" marT="0" marB="0" anchor="ctr"/>
                </a:tc>
                <a:tc>
                  <a:txBody>
                    <a:bodyPr/>
                    <a:lstStyle/>
                    <a:p>
                      <a:pPr algn="ctr"/>
                      <a:r>
                        <a:rPr lang="en-TR" sz="1400" dirty="0">
                          <a:latin typeface="Poppins" pitchFamily="2" charset="77"/>
                          <a:cs typeface="Poppins" pitchFamily="2" charset="77"/>
                        </a:rPr>
                        <a:t>ERKEK</a:t>
                      </a:r>
                    </a:p>
                  </a:txBody>
                  <a:tcPr anchor="ctr"/>
                </a:tc>
                <a:extLst>
                  <a:ext uri="{0D108BD9-81ED-4DB2-BD59-A6C34878D82A}">
                    <a16:rowId xmlns:a16="http://schemas.microsoft.com/office/drawing/2014/main" val="1125998034"/>
                  </a:ext>
                </a:extLst>
              </a:tr>
            </a:tbl>
          </a:graphicData>
        </a:graphic>
      </p:graphicFrame>
      <p:sp>
        <p:nvSpPr>
          <p:cNvPr id="8" name="TextBox 7">
            <a:extLst>
              <a:ext uri="{FF2B5EF4-FFF2-40B4-BE49-F238E27FC236}">
                <a16:creationId xmlns:a16="http://schemas.microsoft.com/office/drawing/2014/main" id="{909F8132-58FF-343B-F25A-70E2FCCC152B}"/>
              </a:ext>
            </a:extLst>
          </p:cNvPr>
          <p:cNvSpPr txBox="1"/>
          <p:nvPr/>
        </p:nvSpPr>
        <p:spPr>
          <a:xfrm>
            <a:off x="5993772" y="3966882"/>
            <a:ext cx="1037666" cy="338554"/>
          </a:xfrm>
          <a:prstGeom prst="rect">
            <a:avLst/>
          </a:prstGeom>
          <a:noFill/>
        </p:spPr>
        <p:txBody>
          <a:bodyPr wrap="square" rtlCol="0">
            <a:spAutoFit/>
          </a:bodyPr>
          <a:lstStyle/>
          <a:p>
            <a:r>
              <a:rPr lang="en-TR" sz="1600" b="1" dirty="0">
                <a:latin typeface="Poppins" panose="00000500000000000000" pitchFamily="2" charset="0"/>
                <a:cs typeface="Poppins" panose="00000500000000000000" pitchFamily="2" charset="0"/>
              </a:rPr>
              <a:t>Sonuç</a:t>
            </a:r>
          </a:p>
        </p:txBody>
      </p:sp>
      <p:sp>
        <p:nvSpPr>
          <p:cNvPr id="10" name="TextBox 9">
            <a:extLst>
              <a:ext uri="{FF2B5EF4-FFF2-40B4-BE49-F238E27FC236}">
                <a16:creationId xmlns:a16="http://schemas.microsoft.com/office/drawing/2014/main" id="{93EC4082-2608-A7E7-17B6-9953FB5CECAE}"/>
              </a:ext>
            </a:extLst>
          </p:cNvPr>
          <p:cNvSpPr txBox="1"/>
          <p:nvPr/>
        </p:nvSpPr>
        <p:spPr>
          <a:xfrm>
            <a:off x="8958422" y="3980329"/>
            <a:ext cx="1037666" cy="338554"/>
          </a:xfrm>
          <a:prstGeom prst="rect">
            <a:avLst/>
          </a:prstGeom>
          <a:noFill/>
        </p:spPr>
        <p:txBody>
          <a:bodyPr wrap="square" rtlCol="0">
            <a:spAutoFit/>
          </a:bodyPr>
          <a:lstStyle/>
          <a:p>
            <a:r>
              <a:rPr lang="en-TR" sz="1600" b="1" dirty="0">
                <a:latin typeface="Poppins" panose="00000500000000000000" pitchFamily="2" charset="0"/>
                <a:cs typeface="Poppins" panose="00000500000000000000" pitchFamily="2" charset="0"/>
              </a:rPr>
              <a:t>Çözüm</a:t>
            </a:r>
          </a:p>
        </p:txBody>
      </p:sp>
      <p:sp>
        <p:nvSpPr>
          <p:cNvPr id="11" name="TextBox 10">
            <a:extLst>
              <a:ext uri="{FF2B5EF4-FFF2-40B4-BE49-F238E27FC236}">
                <a16:creationId xmlns:a16="http://schemas.microsoft.com/office/drawing/2014/main" id="{D07C5AB8-5973-8835-E1E9-08DE527D262F}"/>
              </a:ext>
            </a:extLst>
          </p:cNvPr>
          <p:cNvSpPr txBox="1"/>
          <p:nvPr/>
        </p:nvSpPr>
        <p:spPr>
          <a:xfrm>
            <a:off x="5128197" y="4540998"/>
            <a:ext cx="2969083" cy="338554"/>
          </a:xfrm>
          <a:prstGeom prst="rect">
            <a:avLst/>
          </a:prstGeom>
          <a:noFill/>
        </p:spPr>
        <p:txBody>
          <a:bodyPr wrap="none" rtlCol="0">
            <a:spAutoFit/>
          </a:bodyPr>
          <a:lstStyle/>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Hatalı istatistiksel çıktılar</a:t>
            </a:r>
          </a:p>
        </p:txBody>
      </p:sp>
      <p:sp>
        <p:nvSpPr>
          <p:cNvPr id="12" name="TextBox 11">
            <a:extLst>
              <a:ext uri="{FF2B5EF4-FFF2-40B4-BE49-F238E27FC236}">
                <a16:creationId xmlns:a16="http://schemas.microsoft.com/office/drawing/2014/main" id="{2F427531-E9FF-B81D-F0E1-E9164801C6C6}"/>
              </a:ext>
            </a:extLst>
          </p:cNvPr>
          <p:cNvSpPr txBox="1"/>
          <p:nvPr/>
        </p:nvSpPr>
        <p:spPr>
          <a:xfrm>
            <a:off x="8366116" y="4508596"/>
            <a:ext cx="3048000" cy="584775"/>
          </a:xfrm>
          <a:prstGeom prst="rect">
            <a:avLst/>
          </a:prstGeom>
          <a:noFill/>
        </p:spPr>
        <p:txBody>
          <a:bodyPr wrap="square" rtlCol="0">
            <a:spAutoFit/>
          </a:bodyPr>
          <a:lstStyle/>
          <a:p>
            <a:pPr marL="285750" indent="-285750">
              <a:buFont typeface="Arial" panose="020B0604020202020204" pitchFamily="34" charset="0"/>
              <a:buChar char="•"/>
            </a:pPr>
            <a:r>
              <a:rPr lang="en-TR" sz="1600" dirty="0">
                <a:latin typeface="Poppins" panose="00000500000000000000" pitchFamily="2" charset="0"/>
                <a:cs typeface="Poppins" panose="00000500000000000000" pitchFamily="2" charset="0"/>
              </a:rPr>
              <a:t>Değerleri standart hale getirme</a:t>
            </a:r>
          </a:p>
        </p:txBody>
      </p:sp>
      <p:grpSp>
        <p:nvGrpSpPr>
          <p:cNvPr id="2" name="Google Shape;445;p5">
            <a:extLst>
              <a:ext uri="{FF2B5EF4-FFF2-40B4-BE49-F238E27FC236}">
                <a16:creationId xmlns:a16="http://schemas.microsoft.com/office/drawing/2014/main" id="{03DA07F5-CA4A-E278-065A-3BF4EAE3E38E}"/>
              </a:ext>
            </a:extLst>
          </p:cNvPr>
          <p:cNvGrpSpPr/>
          <p:nvPr/>
        </p:nvGrpSpPr>
        <p:grpSpPr>
          <a:xfrm>
            <a:off x="3875941" y="5654040"/>
            <a:ext cx="8237608" cy="721799"/>
            <a:chOff x="2959843" y="9087718"/>
            <a:chExt cx="10337869" cy="745202"/>
          </a:xfrm>
        </p:grpSpPr>
        <p:sp>
          <p:nvSpPr>
            <p:cNvPr id="3" name="Google Shape;446;p5">
              <a:extLst>
                <a:ext uri="{FF2B5EF4-FFF2-40B4-BE49-F238E27FC236}">
                  <a16:creationId xmlns:a16="http://schemas.microsoft.com/office/drawing/2014/main" id="{FA79A72E-2F37-2B12-FA4B-148240055F7B}"/>
                </a:ext>
              </a:extLst>
            </p:cNvPr>
            <p:cNvSpPr/>
            <p:nvPr/>
          </p:nvSpPr>
          <p:spPr>
            <a:xfrm>
              <a:off x="2959843" y="9087718"/>
              <a:ext cx="5645400" cy="737100"/>
            </a:xfrm>
            <a:prstGeom prst="roundRect">
              <a:avLst>
                <a:gd name="adj" fmla="val 50000"/>
              </a:avLst>
            </a:prstGeom>
            <a:solidFill>
              <a:srgbClr val="BF4F1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None/>
              </a:pPr>
              <a:r>
                <a:rPr lang="tr-TR" sz="1600" dirty="0">
                  <a:solidFill>
                    <a:schemeClr val="lt1"/>
                  </a:solidFill>
                  <a:latin typeface="Poppins" panose="00000500000000000000" pitchFamily="2" charset="0"/>
                  <a:cs typeface="Poppins" panose="00000500000000000000" pitchFamily="2" charset="0"/>
                </a:rPr>
                <a:t>2</a:t>
              </a:r>
              <a:r>
                <a:rPr lang="tr-TR" sz="1600" b="0" i="0" u="none" strike="noStrike" cap="none" dirty="0">
                  <a:solidFill>
                    <a:schemeClr val="lt1"/>
                  </a:solidFill>
                  <a:latin typeface="Poppins" panose="00000500000000000000" pitchFamily="2" charset="0"/>
                  <a:cs typeface="Poppins" panose="00000500000000000000" pitchFamily="2" charset="0"/>
                  <a:sym typeface="Arial"/>
                </a:rPr>
                <a:t>-Veri Manipülasyonu</a:t>
              </a:r>
              <a:r>
                <a:rPr lang="en-US" sz="1600" b="0" i="0" u="none" strike="noStrike" cap="none" dirty="0">
                  <a:solidFill>
                    <a:schemeClr val="lt1"/>
                  </a:solidFill>
                  <a:latin typeface="Poppins" panose="00000500000000000000" pitchFamily="2" charset="0"/>
                  <a:cs typeface="Poppins" panose="00000500000000000000" pitchFamily="2" charset="0"/>
                  <a:sym typeface="Arial"/>
                </a:rPr>
                <a:t>.xlsx</a:t>
              </a:r>
              <a:endParaRPr sz="1600" dirty="0">
                <a:latin typeface="Poppins" panose="00000500000000000000" pitchFamily="2" charset="0"/>
                <a:cs typeface="Poppins" panose="00000500000000000000" pitchFamily="2" charset="0"/>
              </a:endParaRPr>
            </a:p>
          </p:txBody>
        </p:sp>
        <p:sp>
          <p:nvSpPr>
            <p:cNvPr id="4" name="Google Shape;447;p5">
              <a:extLst>
                <a:ext uri="{FF2B5EF4-FFF2-40B4-BE49-F238E27FC236}">
                  <a16:creationId xmlns:a16="http://schemas.microsoft.com/office/drawing/2014/main" id="{848C9848-3B13-C770-8195-F392273BC0C1}"/>
                </a:ext>
              </a:extLst>
            </p:cNvPr>
            <p:cNvSpPr/>
            <p:nvPr/>
          </p:nvSpPr>
          <p:spPr>
            <a:xfrm>
              <a:off x="9262412" y="9087720"/>
              <a:ext cx="4035300" cy="745200"/>
            </a:xfrm>
            <a:prstGeom prst="roundRect">
              <a:avLst>
                <a:gd name="adj" fmla="val 50000"/>
              </a:avLst>
            </a:prstGeom>
            <a:solidFill>
              <a:srgbClr val="0B769F"/>
            </a:solidFill>
            <a:ln>
              <a:noFill/>
            </a:ln>
          </p:spPr>
          <p:txBody>
            <a:bodyPr spcFirstLastPara="1" wrap="square" lIns="137150" tIns="137150" rIns="137150" bIns="137150" anchor="ctr" anchorCtr="0">
              <a:noAutofit/>
            </a:bodyPr>
            <a:lstStyle/>
            <a:p>
              <a:pPr lvl="0" algn="ctr"/>
              <a:r>
                <a:rPr lang="en-US" sz="1600" dirty="0">
                  <a:solidFill>
                    <a:schemeClr val="lt1"/>
                  </a:solidFill>
                  <a:latin typeface="Poppins" panose="00000500000000000000" pitchFamily="2" charset="0"/>
                  <a:cs typeface="Poppins" panose="00000500000000000000" pitchFamily="2" charset="0"/>
                </a:rPr>
                <a:t>05_mantiksal_ifadeler_uygulama</a:t>
              </a:r>
              <a:endParaRPr sz="1600" dirty="0">
                <a:latin typeface="Poppins" panose="00000500000000000000" pitchFamily="2" charset="0"/>
                <a:cs typeface="Poppins" panose="00000500000000000000" pitchFamily="2" charset="0"/>
              </a:endParaRPr>
            </a:p>
          </p:txBody>
        </p:sp>
        <p:cxnSp>
          <p:nvCxnSpPr>
            <p:cNvPr id="5" name="Google Shape;448;p5">
              <a:extLst>
                <a:ext uri="{FF2B5EF4-FFF2-40B4-BE49-F238E27FC236}">
                  <a16:creationId xmlns:a16="http://schemas.microsoft.com/office/drawing/2014/main" id="{1564388D-1FDA-B115-3F85-30F5655F877A}"/>
                </a:ext>
              </a:extLst>
            </p:cNvPr>
            <p:cNvCxnSpPr/>
            <p:nvPr/>
          </p:nvCxnSpPr>
          <p:spPr>
            <a:xfrm>
              <a:off x="8606702" y="9448350"/>
              <a:ext cx="673200" cy="6300"/>
            </a:xfrm>
            <a:prstGeom prst="straightConnector1">
              <a:avLst/>
            </a:prstGeom>
            <a:noFill/>
            <a:ln w="19050" cap="flat" cmpd="sng">
              <a:solidFill>
                <a:schemeClr val="accent1"/>
              </a:solidFill>
              <a:prstDash val="solid"/>
              <a:miter lim="800000"/>
              <a:headEnd type="none" w="sm" len="sm"/>
              <a:tailEnd type="triangle" w="med" len="med"/>
            </a:ln>
          </p:spPr>
        </p:cxnSp>
      </p:grpSp>
    </p:spTree>
    <p:extLst>
      <p:ext uri="{BB962C8B-B14F-4D97-AF65-F5344CB8AC3E}">
        <p14:creationId xmlns:p14="http://schemas.microsoft.com/office/powerpoint/2010/main" val="4039423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3422C37-509F-0620-5342-79D212A57B04}"/>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0E4E7E82-3F07-AED1-9749-822105CD29A8}"/>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EF543219-F106-0E18-54D6-D67AC778A734}"/>
              </a:ext>
            </a:extLst>
          </p:cNvPr>
          <p:cNvSpPr txBox="1">
            <a:spLocks noGrp="1"/>
          </p:cNvSpPr>
          <p:nvPr>
            <p:ph type="title"/>
          </p:nvPr>
        </p:nvSpPr>
        <p:spPr>
          <a:xfrm>
            <a:off x="348627" y="2253591"/>
            <a:ext cx="2930148" cy="2297730"/>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Problem 5:</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Kategorik</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Veriler</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D9F27E96-6E61-D4F6-0DDF-130D12367A98}"/>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9</a:t>
            </a:fld>
            <a:endParaRPr sz="600">
              <a:solidFill>
                <a:srgbClr val="000000"/>
              </a:solidFill>
            </a:endParaRPr>
          </a:p>
        </p:txBody>
      </p:sp>
      <p:pic>
        <p:nvPicPr>
          <p:cNvPr id="415" name="Google Shape;415;p3">
            <a:extLst>
              <a:ext uri="{FF2B5EF4-FFF2-40B4-BE49-F238E27FC236}">
                <a16:creationId xmlns:a16="http://schemas.microsoft.com/office/drawing/2014/main" id="{FC501785-9930-320E-E512-F125D078826D}"/>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aphicFrame>
        <p:nvGraphicFramePr>
          <p:cNvPr id="6" name="Table 5">
            <a:extLst>
              <a:ext uri="{FF2B5EF4-FFF2-40B4-BE49-F238E27FC236}">
                <a16:creationId xmlns:a16="http://schemas.microsoft.com/office/drawing/2014/main" id="{AB431471-4F7A-94FE-4AE2-CDBA42E53857}"/>
              </a:ext>
            </a:extLst>
          </p:cNvPr>
          <p:cNvGraphicFramePr>
            <a:graphicFrameLocks noGrp="1"/>
          </p:cNvGraphicFramePr>
          <p:nvPr>
            <p:extLst>
              <p:ext uri="{D42A27DB-BD31-4B8C-83A1-F6EECF244321}">
                <p14:modId xmlns:p14="http://schemas.microsoft.com/office/powerpoint/2010/main" val="3344995208"/>
              </p:ext>
            </p:extLst>
          </p:nvPr>
        </p:nvGraphicFramePr>
        <p:xfrm>
          <a:off x="6096000" y="1203960"/>
          <a:ext cx="4064000" cy="2225040"/>
        </p:xfrm>
        <a:graphic>
          <a:graphicData uri="http://schemas.openxmlformats.org/drawingml/2006/table">
            <a:tbl>
              <a:tblPr firstRow="1" bandRow="1">
                <a:tableStyleId>{C22FBBFE-F68F-4838-BF67-66676A6893DF}</a:tableStyleId>
              </a:tblPr>
              <a:tblGrid>
                <a:gridCol w="2032000">
                  <a:extLst>
                    <a:ext uri="{9D8B030D-6E8A-4147-A177-3AD203B41FA5}">
                      <a16:colId xmlns:a16="http://schemas.microsoft.com/office/drawing/2014/main" val="2229391049"/>
                    </a:ext>
                  </a:extLst>
                </a:gridCol>
                <a:gridCol w="2032000">
                  <a:extLst>
                    <a:ext uri="{9D8B030D-6E8A-4147-A177-3AD203B41FA5}">
                      <a16:colId xmlns:a16="http://schemas.microsoft.com/office/drawing/2014/main" val="1085302495"/>
                    </a:ext>
                  </a:extLst>
                </a:gridCol>
              </a:tblGrid>
              <a:tr h="370840">
                <a:tc>
                  <a:txBody>
                    <a:bodyPr/>
                    <a:lstStyle/>
                    <a:p>
                      <a:pPr algn="ctr"/>
                      <a:r>
                        <a:rPr lang="en-US" sz="1400" dirty="0">
                          <a:latin typeface="Poppins" pitchFamily="2" charset="77"/>
                          <a:cs typeface="Poppins" pitchFamily="2" charset="77"/>
                        </a:rPr>
                        <a:t>I</a:t>
                      </a:r>
                      <a:r>
                        <a:rPr lang="en-TR" sz="1400" dirty="0">
                          <a:latin typeface="Poppins" pitchFamily="2" charset="77"/>
                          <a:cs typeface="Poppins" pitchFamily="2" charset="77"/>
                        </a:rPr>
                        <a:t>d</a:t>
                      </a:r>
                    </a:p>
                  </a:txBody>
                  <a:tcPr anchor="ctr"/>
                </a:tc>
                <a:tc>
                  <a:txBody>
                    <a:bodyPr/>
                    <a:lstStyle/>
                    <a:p>
                      <a:pPr algn="ctr"/>
                      <a:r>
                        <a:rPr lang="tr-TR" sz="1400" dirty="0">
                          <a:latin typeface="Poppins" pitchFamily="2" charset="77"/>
                          <a:cs typeface="Poppins" pitchFamily="2" charset="77"/>
                        </a:rPr>
                        <a:t>takip_sgk_kaydi</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3396086722"/>
                  </a:ext>
                </a:extLst>
              </a:tr>
              <a:tr h="370840">
                <a:tc>
                  <a:txBody>
                    <a:bodyPr/>
                    <a:lstStyle/>
                    <a:p>
                      <a:pPr algn="ctr">
                        <a:buNone/>
                      </a:pPr>
                      <a:r>
                        <a:rPr lang="en-TR" sz="1400">
                          <a:effectLst/>
                          <a:latin typeface="Poppins" pitchFamily="2" charset="77"/>
                          <a:cs typeface="Poppins" pitchFamily="2" charset="77"/>
                        </a:rPr>
                        <a:t>65179021</a:t>
                      </a:r>
                    </a:p>
                  </a:txBody>
                  <a:tcPr marL="47625" marR="47625" marT="0" marB="0" anchor="ctr"/>
                </a:tc>
                <a:tc>
                  <a:txBody>
                    <a:bodyPr/>
                    <a:lstStyle/>
                    <a:p>
                      <a:pPr algn="ctr"/>
                      <a:r>
                        <a:rPr lang="tr-TR" sz="1400" dirty="0">
                          <a:latin typeface="Poppins" pitchFamily="2" charset="77"/>
                          <a:cs typeface="Poppins" pitchFamily="2" charset="77"/>
                        </a:rPr>
                        <a:t>Evet</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1361250658"/>
                  </a:ext>
                </a:extLst>
              </a:tr>
              <a:tr h="370840">
                <a:tc>
                  <a:txBody>
                    <a:bodyPr/>
                    <a:lstStyle/>
                    <a:p>
                      <a:pPr algn="ctr">
                        <a:buNone/>
                      </a:pPr>
                      <a:r>
                        <a:rPr lang="en-TR" sz="1400">
                          <a:effectLst/>
                          <a:latin typeface="Poppins" pitchFamily="2" charset="77"/>
                          <a:cs typeface="Poppins" pitchFamily="2" charset="77"/>
                        </a:rPr>
                        <a:t>66303027</a:t>
                      </a:r>
                    </a:p>
                  </a:txBody>
                  <a:tcPr marL="47625" marR="47625" marT="0" marB="0" anchor="ctr"/>
                </a:tc>
                <a:tc>
                  <a:txBody>
                    <a:bodyPr/>
                    <a:lstStyle/>
                    <a:p>
                      <a:pPr algn="ctr"/>
                      <a:r>
                        <a:rPr lang="tr-TR" sz="1400" dirty="0">
                          <a:latin typeface="Poppins" pitchFamily="2" charset="77"/>
                          <a:cs typeface="Poppins" pitchFamily="2" charset="77"/>
                        </a:rPr>
                        <a:t>Hayır</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2981699394"/>
                  </a:ext>
                </a:extLst>
              </a:tr>
              <a:tr h="370840">
                <a:tc>
                  <a:txBody>
                    <a:bodyPr/>
                    <a:lstStyle/>
                    <a:p>
                      <a:pPr algn="ctr">
                        <a:buNone/>
                      </a:pPr>
                      <a:r>
                        <a:rPr lang="en-TR" sz="1400">
                          <a:effectLst/>
                          <a:latin typeface="Poppins" pitchFamily="2" charset="77"/>
                          <a:cs typeface="Poppins" pitchFamily="2" charset="77"/>
                        </a:rPr>
                        <a:t>65480022</a:t>
                      </a:r>
                    </a:p>
                  </a:txBody>
                  <a:tcPr marL="47625" marR="47625" marT="0" marB="0" anchor="ctr"/>
                </a:tc>
                <a:tc>
                  <a:txBody>
                    <a:bodyPr/>
                    <a:lstStyle/>
                    <a:p>
                      <a:pPr algn="ctr"/>
                      <a:r>
                        <a:rPr lang="tr-TR" sz="1400" dirty="0">
                          <a:latin typeface="Poppins" pitchFamily="2" charset="77"/>
                          <a:cs typeface="Poppins" pitchFamily="2" charset="77"/>
                        </a:rPr>
                        <a:t>Evet</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2872093786"/>
                  </a:ext>
                </a:extLst>
              </a:tr>
              <a:tr h="370840">
                <a:tc>
                  <a:txBody>
                    <a:bodyPr/>
                    <a:lstStyle/>
                    <a:p>
                      <a:pPr algn="ctr">
                        <a:buNone/>
                      </a:pPr>
                      <a:r>
                        <a:rPr lang="en-TR" sz="1400">
                          <a:effectLst/>
                          <a:latin typeface="Poppins" pitchFamily="2" charset="77"/>
                          <a:cs typeface="Poppins" pitchFamily="2" charset="77"/>
                        </a:rPr>
                        <a:t>65883011</a:t>
                      </a:r>
                    </a:p>
                  </a:txBody>
                  <a:tcPr marL="47625" marR="47625" marT="0" marB="0" anchor="ctr"/>
                </a:tc>
                <a:tc>
                  <a:txBody>
                    <a:bodyPr/>
                    <a:lstStyle/>
                    <a:p>
                      <a:pPr algn="ctr"/>
                      <a:r>
                        <a:rPr lang="tr-TR" sz="1400" dirty="0">
                          <a:latin typeface="Poppins" pitchFamily="2" charset="77"/>
                          <a:cs typeface="Poppins" pitchFamily="2" charset="77"/>
                        </a:rPr>
                        <a:t>Evet</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3513220783"/>
                  </a:ext>
                </a:extLst>
              </a:tr>
              <a:tr h="370840">
                <a:tc>
                  <a:txBody>
                    <a:bodyPr/>
                    <a:lstStyle/>
                    <a:p>
                      <a:pPr algn="ctr">
                        <a:buNone/>
                      </a:pPr>
                      <a:r>
                        <a:rPr lang="en-TR" sz="1400" dirty="0">
                          <a:effectLst/>
                          <a:latin typeface="Poppins" pitchFamily="2" charset="77"/>
                          <a:cs typeface="Poppins" pitchFamily="2" charset="77"/>
                        </a:rPr>
                        <a:t>65358095</a:t>
                      </a:r>
                    </a:p>
                  </a:txBody>
                  <a:tcPr marL="47625" marR="47625" marT="0" marB="0" anchor="ctr"/>
                </a:tc>
                <a:tc>
                  <a:txBody>
                    <a:bodyPr/>
                    <a:lstStyle/>
                    <a:p>
                      <a:pPr algn="ctr"/>
                      <a:r>
                        <a:rPr lang="tr-TR" sz="1400" dirty="0">
                          <a:latin typeface="Poppins" pitchFamily="2" charset="77"/>
                          <a:cs typeface="Poppins" pitchFamily="2" charset="77"/>
                        </a:rPr>
                        <a:t>Hayır</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1125998034"/>
                  </a:ext>
                </a:extLst>
              </a:tr>
            </a:tbl>
          </a:graphicData>
        </a:graphic>
      </p:graphicFrame>
      <p:sp>
        <p:nvSpPr>
          <p:cNvPr id="8" name="TextBox 7">
            <a:extLst>
              <a:ext uri="{FF2B5EF4-FFF2-40B4-BE49-F238E27FC236}">
                <a16:creationId xmlns:a16="http://schemas.microsoft.com/office/drawing/2014/main" id="{3984696D-70E3-A146-A439-71DFE4154A46}"/>
              </a:ext>
            </a:extLst>
          </p:cNvPr>
          <p:cNvSpPr txBox="1"/>
          <p:nvPr/>
        </p:nvSpPr>
        <p:spPr>
          <a:xfrm>
            <a:off x="5993772" y="3966882"/>
            <a:ext cx="1037666" cy="338554"/>
          </a:xfrm>
          <a:prstGeom prst="rect">
            <a:avLst/>
          </a:prstGeom>
          <a:noFill/>
        </p:spPr>
        <p:txBody>
          <a:bodyPr wrap="square" rtlCol="0">
            <a:spAutoFit/>
          </a:bodyPr>
          <a:lstStyle/>
          <a:p>
            <a:r>
              <a:rPr lang="en-TR" sz="1600" b="1" dirty="0">
                <a:latin typeface="Poppins" panose="00000500000000000000" pitchFamily="2" charset="0"/>
                <a:cs typeface="Poppins" panose="00000500000000000000" pitchFamily="2" charset="0"/>
              </a:rPr>
              <a:t>Sonuç</a:t>
            </a:r>
          </a:p>
        </p:txBody>
      </p:sp>
      <p:sp>
        <p:nvSpPr>
          <p:cNvPr id="10" name="TextBox 9">
            <a:extLst>
              <a:ext uri="{FF2B5EF4-FFF2-40B4-BE49-F238E27FC236}">
                <a16:creationId xmlns:a16="http://schemas.microsoft.com/office/drawing/2014/main" id="{B2728D54-961E-4D84-A4CD-B96EDEEA8AF5}"/>
              </a:ext>
            </a:extLst>
          </p:cNvPr>
          <p:cNvSpPr txBox="1"/>
          <p:nvPr/>
        </p:nvSpPr>
        <p:spPr>
          <a:xfrm>
            <a:off x="8958422" y="3980329"/>
            <a:ext cx="1037666" cy="338554"/>
          </a:xfrm>
          <a:prstGeom prst="rect">
            <a:avLst/>
          </a:prstGeom>
          <a:noFill/>
        </p:spPr>
        <p:txBody>
          <a:bodyPr wrap="square" rtlCol="0">
            <a:spAutoFit/>
          </a:bodyPr>
          <a:lstStyle/>
          <a:p>
            <a:r>
              <a:rPr lang="en-TR" sz="1600" b="1" dirty="0">
                <a:latin typeface="Poppins" panose="00000500000000000000" pitchFamily="2" charset="0"/>
                <a:cs typeface="Poppins" panose="00000500000000000000" pitchFamily="2" charset="0"/>
              </a:rPr>
              <a:t>Çözüm</a:t>
            </a:r>
          </a:p>
        </p:txBody>
      </p:sp>
      <p:sp>
        <p:nvSpPr>
          <p:cNvPr id="11" name="TextBox 10">
            <a:extLst>
              <a:ext uri="{FF2B5EF4-FFF2-40B4-BE49-F238E27FC236}">
                <a16:creationId xmlns:a16="http://schemas.microsoft.com/office/drawing/2014/main" id="{769F9779-314A-8385-6C1F-466B824FEBFB}"/>
              </a:ext>
            </a:extLst>
          </p:cNvPr>
          <p:cNvSpPr txBox="1"/>
          <p:nvPr/>
        </p:nvSpPr>
        <p:spPr>
          <a:xfrm>
            <a:off x="4904865" y="4412307"/>
            <a:ext cx="3215480" cy="1077218"/>
          </a:xfrm>
          <a:prstGeom prst="rect">
            <a:avLst/>
          </a:prstGeom>
          <a:noFill/>
        </p:spPr>
        <p:txBody>
          <a:bodyPr wrap="square" rtlCol="0">
            <a:spAutoFit/>
          </a:bodyPr>
          <a:lstStyle/>
          <a:p>
            <a:pPr marL="285750" indent="-285750">
              <a:buFont typeface="Arial" panose="020B0604020202020204" pitchFamily="34" charset="0"/>
              <a:buChar char="•"/>
            </a:pPr>
            <a:r>
              <a:rPr lang="tr-TR" sz="1600" dirty="0">
                <a:latin typeface="Poppins" panose="00000500000000000000" pitchFamily="2" charset="0"/>
                <a:cs typeface="Poppins" panose="00000500000000000000" pitchFamily="2" charset="0"/>
              </a:rPr>
              <a:t>Birtakım istatistiksel analizlerin yapılamaması veya dolaylı olarak yapılması</a:t>
            </a:r>
            <a:endParaRPr lang="en-TR" sz="1600" dirty="0">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09421B6D-FE6D-1A42-23E7-4560F36E6972}"/>
              </a:ext>
            </a:extLst>
          </p:cNvPr>
          <p:cNvSpPr txBox="1"/>
          <p:nvPr/>
        </p:nvSpPr>
        <p:spPr>
          <a:xfrm>
            <a:off x="8374411" y="4423785"/>
            <a:ext cx="3048000" cy="338554"/>
          </a:xfrm>
          <a:prstGeom prst="rect">
            <a:avLst/>
          </a:prstGeom>
          <a:noFill/>
        </p:spPr>
        <p:txBody>
          <a:bodyPr wrap="square" rtlCol="0">
            <a:spAutoFit/>
          </a:bodyPr>
          <a:lstStyle/>
          <a:p>
            <a:pPr marL="285750" indent="-285750">
              <a:buFont typeface="Arial" panose="020B0604020202020204" pitchFamily="34" charset="0"/>
              <a:buChar char="•"/>
            </a:pPr>
            <a:r>
              <a:rPr lang="tr-TR" sz="1600" dirty="0">
                <a:latin typeface="Poppins" panose="00000500000000000000" pitchFamily="2" charset="0"/>
                <a:cs typeface="Poppins" panose="00000500000000000000" pitchFamily="2" charset="0"/>
              </a:rPr>
              <a:t>1 ve 0 olarak kodlama</a:t>
            </a:r>
            <a:endParaRPr lang="en-TR" sz="1600" dirty="0">
              <a:latin typeface="Poppins" panose="00000500000000000000" pitchFamily="2" charset="0"/>
              <a:cs typeface="Poppins" panose="00000500000000000000" pitchFamily="2" charset="0"/>
            </a:endParaRPr>
          </a:p>
        </p:txBody>
      </p:sp>
      <p:grpSp>
        <p:nvGrpSpPr>
          <p:cNvPr id="2" name="Google Shape;445;p5">
            <a:extLst>
              <a:ext uri="{FF2B5EF4-FFF2-40B4-BE49-F238E27FC236}">
                <a16:creationId xmlns:a16="http://schemas.microsoft.com/office/drawing/2014/main" id="{A4BDA115-273D-0423-B85A-585DF60A23FB}"/>
              </a:ext>
            </a:extLst>
          </p:cNvPr>
          <p:cNvGrpSpPr/>
          <p:nvPr/>
        </p:nvGrpSpPr>
        <p:grpSpPr>
          <a:xfrm>
            <a:off x="3875941" y="5654040"/>
            <a:ext cx="8237608" cy="721799"/>
            <a:chOff x="2959843" y="9087718"/>
            <a:chExt cx="10337869" cy="745202"/>
          </a:xfrm>
        </p:grpSpPr>
        <p:sp>
          <p:nvSpPr>
            <p:cNvPr id="3" name="Google Shape;446;p5">
              <a:extLst>
                <a:ext uri="{FF2B5EF4-FFF2-40B4-BE49-F238E27FC236}">
                  <a16:creationId xmlns:a16="http://schemas.microsoft.com/office/drawing/2014/main" id="{0DBF5EEA-4F55-26D2-0D88-D890319FF5A6}"/>
                </a:ext>
              </a:extLst>
            </p:cNvPr>
            <p:cNvSpPr/>
            <p:nvPr/>
          </p:nvSpPr>
          <p:spPr>
            <a:xfrm>
              <a:off x="2959843" y="9087718"/>
              <a:ext cx="5645400" cy="737100"/>
            </a:xfrm>
            <a:prstGeom prst="roundRect">
              <a:avLst>
                <a:gd name="adj" fmla="val 50000"/>
              </a:avLst>
            </a:prstGeom>
            <a:solidFill>
              <a:srgbClr val="BF4F1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None/>
              </a:pPr>
              <a:r>
                <a:rPr lang="tr-TR" sz="1600" dirty="0">
                  <a:solidFill>
                    <a:schemeClr val="lt1"/>
                  </a:solidFill>
                  <a:latin typeface="Poppins" panose="00000500000000000000" pitchFamily="2" charset="0"/>
                  <a:cs typeface="Poppins" panose="00000500000000000000" pitchFamily="2" charset="0"/>
                </a:rPr>
                <a:t>2</a:t>
              </a:r>
              <a:r>
                <a:rPr lang="tr-TR" sz="1600" b="0" i="0" u="none" strike="noStrike" cap="none" dirty="0">
                  <a:solidFill>
                    <a:schemeClr val="lt1"/>
                  </a:solidFill>
                  <a:latin typeface="Poppins" panose="00000500000000000000" pitchFamily="2" charset="0"/>
                  <a:cs typeface="Poppins" panose="00000500000000000000" pitchFamily="2" charset="0"/>
                  <a:sym typeface="Arial"/>
                </a:rPr>
                <a:t>-Veri Manipülasyonu</a:t>
              </a:r>
              <a:r>
                <a:rPr lang="en-US" sz="1600" b="0" i="0" u="none" strike="noStrike" cap="none" dirty="0">
                  <a:solidFill>
                    <a:schemeClr val="lt1"/>
                  </a:solidFill>
                  <a:latin typeface="Poppins" panose="00000500000000000000" pitchFamily="2" charset="0"/>
                  <a:cs typeface="Poppins" panose="00000500000000000000" pitchFamily="2" charset="0"/>
                  <a:sym typeface="Arial"/>
                </a:rPr>
                <a:t>.xlsx</a:t>
              </a:r>
              <a:endParaRPr sz="1600" dirty="0">
                <a:latin typeface="Poppins" panose="00000500000000000000" pitchFamily="2" charset="0"/>
                <a:cs typeface="Poppins" panose="00000500000000000000" pitchFamily="2" charset="0"/>
              </a:endParaRPr>
            </a:p>
          </p:txBody>
        </p:sp>
        <p:sp>
          <p:nvSpPr>
            <p:cNvPr id="4" name="Google Shape;447;p5">
              <a:extLst>
                <a:ext uri="{FF2B5EF4-FFF2-40B4-BE49-F238E27FC236}">
                  <a16:creationId xmlns:a16="http://schemas.microsoft.com/office/drawing/2014/main" id="{041EA76D-A63E-E4CC-404F-26BCBEE89A50}"/>
                </a:ext>
              </a:extLst>
            </p:cNvPr>
            <p:cNvSpPr/>
            <p:nvPr/>
          </p:nvSpPr>
          <p:spPr>
            <a:xfrm>
              <a:off x="9262412" y="9087720"/>
              <a:ext cx="4035300" cy="745200"/>
            </a:xfrm>
            <a:prstGeom prst="roundRect">
              <a:avLst>
                <a:gd name="adj" fmla="val 50000"/>
              </a:avLst>
            </a:prstGeom>
            <a:solidFill>
              <a:srgbClr val="0B769F"/>
            </a:solidFill>
            <a:ln>
              <a:noFill/>
            </a:ln>
          </p:spPr>
          <p:txBody>
            <a:bodyPr spcFirstLastPara="1" wrap="square" lIns="137150" tIns="137150" rIns="137150" bIns="137150" anchor="ctr" anchorCtr="0">
              <a:noAutofit/>
            </a:bodyPr>
            <a:lstStyle/>
            <a:p>
              <a:pPr lvl="0" algn="ctr"/>
              <a:r>
                <a:rPr lang="en-US" sz="1600" dirty="0">
                  <a:solidFill>
                    <a:schemeClr val="lt1"/>
                  </a:solidFill>
                  <a:latin typeface="Poppins" panose="00000500000000000000" pitchFamily="2" charset="0"/>
                  <a:cs typeface="Poppins" panose="00000500000000000000" pitchFamily="2" charset="0"/>
                </a:rPr>
                <a:t>06_coklu_deger_degistirme</a:t>
              </a:r>
              <a:endParaRPr sz="1600" dirty="0">
                <a:latin typeface="Poppins" panose="00000500000000000000" pitchFamily="2" charset="0"/>
                <a:cs typeface="Poppins" panose="00000500000000000000" pitchFamily="2" charset="0"/>
              </a:endParaRPr>
            </a:p>
          </p:txBody>
        </p:sp>
        <p:cxnSp>
          <p:nvCxnSpPr>
            <p:cNvPr id="5" name="Google Shape;448;p5">
              <a:extLst>
                <a:ext uri="{FF2B5EF4-FFF2-40B4-BE49-F238E27FC236}">
                  <a16:creationId xmlns:a16="http://schemas.microsoft.com/office/drawing/2014/main" id="{E89939EF-CEF2-DBD0-0D6B-D2BB93B07768}"/>
                </a:ext>
              </a:extLst>
            </p:cNvPr>
            <p:cNvCxnSpPr/>
            <p:nvPr/>
          </p:nvCxnSpPr>
          <p:spPr>
            <a:xfrm>
              <a:off x="8606702" y="9448350"/>
              <a:ext cx="673200" cy="6300"/>
            </a:xfrm>
            <a:prstGeom prst="straightConnector1">
              <a:avLst/>
            </a:prstGeom>
            <a:noFill/>
            <a:ln w="19050" cap="flat" cmpd="sng">
              <a:solidFill>
                <a:schemeClr val="accent1"/>
              </a:solidFill>
              <a:prstDash val="solid"/>
              <a:miter lim="800000"/>
              <a:headEnd type="none" w="sm" len="sm"/>
              <a:tailEnd type="triangle" w="med" len="med"/>
            </a:ln>
          </p:spPr>
        </p:cxnSp>
      </p:grpSp>
    </p:spTree>
    <p:extLst>
      <p:ext uri="{BB962C8B-B14F-4D97-AF65-F5344CB8AC3E}">
        <p14:creationId xmlns:p14="http://schemas.microsoft.com/office/powerpoint/2010/main" val="142266542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mpact Hub">
  <a:themeElements>
    <a:clrScheme name="Simple Light">
      <a:dk1>
        <a:srgbClr val="212020"/>
      </a:dk1>
      <a:lt1>
        <a:srgbClr val="FFFFFF"/>
      </a:lt1>
      <a:dk2>
        <a:srgbClr val="FAF9F6"/>
      </a:dk2>
      <a:lt2>
        <a:srgbClr val="000000"/>
      </a:lt2>
      <a:accent1>
        <a:srgbClr val="F78A3C"/>
      </a:accent1>
      <a:accent2>
        <a:srgbClr val="7EBB55"/>
      </a:accent2>
      <a:accent3>
        <a:srgbClr val="1C395C"/>
      </a:accent3>
      <a:accent4>
        <a:srgbClr val="41BED0"/>
      </a:accent4>
      <a:accent5>
        <a:srgbClr val="FDE2CE"/>
      </a:accent5>
      <a:accent6>
        <a:srgbClr val="DFEED4"/>
      </a:accent6>
      <a:hlink>
        <a:srgbClr val="1C39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TotalTime>
  <Words>370</Words>
  <Application>Microsoft Office PowerPoint</Application>
  <PresentationFormat>Widescreen</PresentationFormat>
  <Paragraphs>143</Paragraphs>
  <Slides>10</Slides>
  <Notes>10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vt:i4>
      </vt:variant>
    </vt:vector>
  </HeadingPairs>
  <TitlesOfParts>
    <vt:vector size="18" baseType="lpstr">
      <vt:lpstr>Calibri</vt:lpstr>
      <vt:lpstr>Arial</vt:lpstr>
      <vt:lpstr>Play</vt:lpstr>
      <vt:lpstr>Poppins</vt:lpstr>
      <vt:lpstr>Poppins Medium</vt:lpstr>
      <vt:lpstr>office theme</vt:lpstr>
      <vt:lpstr>1_office theme</vt:lpstr>
      <vt:lpstr>Impact Hub</vt:lpstr>
      <vt:lpstr>PowerPoint Presentation</vt:lpstr>
      <vt:lpstr>Veri manipülasyonu, ham verilerin analiz edilebilir, anlamlı ve kullanılabilir hale getirilmesi amacıyla dönüştürülmesi, düzenlenmesi ve yapılandırılması sürecidir.  Bu işlem, veri analizi, raporlama ve modelleme gibi sonraki adımların daha etkili ve doğru bir şekilde gerçekleştirilebilmesi için kritik bir adımdır.</vt:lpstr>
      <vt:lpstr>Temel Amaçlar</vt:lpstr>
      <vt:lpstr>Nerede Kullanılır?</vt:lpstr>
      <vt:lpstr>Temel Problem 1: Tekrarlı Satırlar</vt:lpstr>
      <vt:lpstr>Temel Problem 2: Filtreleme</vt:lpstr>
      <vt:lpstr>Temel Problem 3: Hatalı Veriler</vt:lpstr>
      <vt:lpstr>Temel Problem 4: Standartı Olmayan Kolonlar</vt:lpstr>
      <vt:lpstr>Temel Problem 5: Kategorik Veriler</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Taha Eren Sarnıç</cp:lastModifiedBy>
  <cp:revision>25</cp:revision>
  <dcterms:created xsi:type="dcterms:W3CDTF">2024-10-26T09:10:24Z</dcterms:created>
  <dcterms:modified xsi:type="dcterms:W3CDTF">2025-06-09T19:46:53Z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0x01010079C0DC31DD8DAA4A9DE5DA6049EE44B0</vt:lpwstr>
  </property>
  <property fmtid="{D5CDD505-2E9C-101B-9397-08002B2CF9AE}" pid="3" name="MediaServiceImageTags">
    <vt:lpwstr/>
  </property>
</Properties>
</file>